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realizando el mantenimiento del espacio público de la Av</a:t>
            </a:r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. </a:t>
            </a:r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Calle XX entre 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11487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Conozca las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actividades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 estamos realizamos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para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mejorar la movilidad y calidad de vida de los habitantes/peatones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</a:t>
            </a:r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de Avance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imagen de obra con gente trabajando. 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132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29</cp:revision>
  <dcterms:created xsi:type="dcterms:W3CDTF">2017-09-14T15:39:50Z</dcterms:created>
  <dcterms:modified xsi:type="dcterms:W3CDTF">2019-02-13T15:35:30Z</dcterms:modified>
</cp:coreProperties>
</file>