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el mantenimiento del puente peatonal de la  Calle XX entre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Conozca las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actividades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 realizaremos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movilidad y calidad de vida de los habitantes/peatones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de Inicio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del sector.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2017-09-14T15:39:50Z</dcterms:created>
  <dcterms:modified xsi:type="dcterms:W3CDTF">2019-02-13T15:36:47Z</dcterms:modified>
</cp:coreProperties>
</file>