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el mantenimiento  vial de la Calle XX entre 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COMITÉ IDU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ser parte de nuestro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COMITÉ IDU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periódicamente socializamos las actividades que realizamos para beneficiar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los habitantes del (sur-norte-oriente-occidente) de la ciudad; y aclaramos las dudas que se tengan sobre las obras.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2019-02-12T21:22:01Z</dcterms:modified>
</cp:coreProperties>
</file>