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el mantenimiento  vial de 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las obras.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2019-02-12T21:22:01Z</dcterms:modified>
</cp:coreProperties>
</file>