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Calle XX entre 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tiene nueva cara!</a:t>
            </a:r>
            <a:endParaRPr lang="es-CO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de Finalización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(n) a 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de Finalización de Mantenimiento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socializaremos las actividades realizadas,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que beneficiarán  a los habitantes del (sur-norte-oriente-occidente) de la ciudad; y daremos pautas para su sostenibilidad y conservación.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8702"/>
            <a:ext cx="3429000" cy="25136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la obra terminada.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166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25</cp:revision>
  <dcterms:created xsi:type="dcterms:W3CDTF">2017-09-14T15:05:19Z</dcterms:created>
  <dcterms:modified xsi:type="dcterms:W3CDTF">2019-02-12T21:22:40Z</dcterms:modified>
</cp:coreProperties>
</file>