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2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vial de la Calle XX entre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Extraordinaria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Extraordinaria de Mantenimiento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aclararemos temas importantes sobre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ejecutan,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159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2019-02-12T15:55:59Z</dcterms:modified>
</cp:coreProperties>
</file>