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428635"/>
            <a:ext cx="6028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Avanzamos en el </a:t>
            </a:r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mantenimiento vial de la Calle XX entre </a:t>
            </a:r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</a:t>
            </a:r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 y XX</a:t>
            </a:r>
            <a:endParaRPr lang="es-CO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de Avance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(n) a 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de Avance de Mantenimiento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socializaremos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las actividades que se han ejecutado, y que beneficiarán  a los habitantes del (sur-norte-oriente-occidente) de la ciudad.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298702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169283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112420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292080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11931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162181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076056"/>
            <a:ext cx="3429000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la obra.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160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23</cp:revision>
  <dcterms:created xsi:type="dcterms:W3CDTF">2017-09-14T15:05:19Z</dcterms:created>
  <dcterms:modified xsi:type="dcterms:W3CDTF">2019-02-12T21:21:35Z</dcterms:modified>
</cp:coreProperties>
</file>