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62" y="22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24376" y="323528"/>
            <a:ext cx="60289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Iniciamos el mantenimiento del  espacio público de la Calle XX entre Carreras XX y XX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638690" y="1835696"/>
            <a:ext cx="27903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/>
              <a:t>Volante: 1 Fecha: XXXX  Localidades: </a:t>
            </a:r>
            <a:r>
              <a:rPr lang="es-CO" sz="700" dirty="0" err="1" smtClean="0"/>
              <a:t>xxxxxx</a:t>
            </a:r>
            <a:r>
              <a:rPr lang="es-CO" sz="700" dirty="0" smtClean="0"/>
              <a:t>  Contrato:  </a:t>
            </a:r>
            <a:r>
              <a:rPr lang="es-CO" sz="700" dirty="0" err="1" smtClean="0"/>
              <a:t>xxxx</a:t>
            </a:r>
            <a:r>
              <a:rPr lang="es-CO" sz="700" dirty="0" smtClean="0"/>
              <a:t> de </a:t>
            </a:r>
            <a:r>
              <a:rPr lang="es-CO" sz="700" dirty="0" err="1" smtClean="0"/>
              <a:t>xxxx</a:t>
            </a:r>
            <a:r>
              <a:rPr lang="es-CO" sz="700" dirty="0" smtClean="0"/>
              <a:t> </a:t>
            </a:r>
            <a:endParaRPr lang="es-CO" sz="700" dirty="0"/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40" name="39 CuadroTexto"/>
          <p:cNvSpPr txBox="1"/>
          <p:nvPr/>
        </p:nvSpPr>
        <p:spPr>
          <a:xfrm>
            <a:off x="561252" y="2411760"/>
            <a:ext cx="6036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>
                <a:latin typeface="Arial Rounded MT Bold" panose="020F0704030504030204" pitchFamily="34" charset="0"/>
              </a:rPr>
              <a:t>Señor (a)(es)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XXXXXXXXXXXXXXXX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</a:t>
            </a:r>
          </a:p>
          <a:p>
            <a:r>
              <a:rPr lang="es-CO" sz="1400" dirty="0" err="1" smtClean="0">
                <a:latin typeface="Arial Rounded MT Bold" panose="020F0704030504030204" pitchFamily="34" charset="0"/>
              </a:rPr>
              <a:t>Ref</a:t>
            </a:r>
            <a:r>
              <a:rPr lang="es-CO" sz="1400" dirty="0" smtClean="0">
                <a:latin typeface="Arial Rounded MT Bold" panose="020F0704030504030204" pitchFamily="34" charset="0"/>
              </a:rPr>
              <a:t>: Reunión de inicio</a:t>
            </a:r>
            <a:endParaRPr lang="es-CO" sz="1400" dirty="0">
              <a:latin typeface="Arial Rounded MT Bold" panose="020F0704030504030204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548679" y="3491880"/>
            <a:ext cx="580977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El Instituto de Desarrollo Urbano, a través del contratista </a:t>
            </a:r>
            <a:r>
              <a:rPr lang="es-CO" sz="1400" dirty="0" err="1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xxxxxx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encargado del proyecto, le invita (n) a la </a:t>
            </a:r>
            <a:r>
              <a:rPr lang="es-CO" sz="1400" b="1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Reunión de Inicio de mantenimiento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 donde socializaremos </a:t>
            </a:r>
            <a:r>
              <a:rPr lang="es-ES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las actividades que realizaremos para cambiarle la cara a este tramo/puente, beneficiando a los habitantes del (sur-norte-oriente-occidente) de la ciudad. </a:t>
            </a:r>
          </a:p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Si desea solicitar más información sobre el proyecto, comuníquese con nuestro Punto IDU.</a:t>
            </a:r>
            <a:endParaRPr lang="es-CO" sz="1400" dirty="0"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pic>
        <p:nvPicPr>
          <p:cNvPr id="42" name="41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895" y="5497088"/>
            <a:ext cx="331086" cy="323336"/>
          </a:xfrm>
          <a:prstGeom prst="rect">
            <a:avLst/>
          </a:prstGeom>
        </p:spPr>
      </p:pic>
      <p:pic>
        <p:nvPicPr>
          <p:cNvPr id="43" name="42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613" y="7367669"/>
            <a:ext cx="331086" cy="269395"/>
          </a:xfrm>
          <a:prstGeom prst="rect">
            <a:avLst/>
          </a:prstGeom>
        </p:spPr>
      </p:pic>
      <p:pic>
        <p:nvPicPr>
          <p:cNvPr id="44" name="43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858" y="6310806"/>
            <a:ext cx="331396" cy="331396"/>
          </a:xfrm>
          <a:prstGeom prst="rect">
            <a:avLst/>
          </a:prstGeom>
        </p:spPr>
      </p:pic>
      <p:sp>
        <p:nvSpPr>
          <p:cNvPr id="46" name="45 CuadroTexto"/>
          <p:cNvSpPr txBox="1"/>
          <p:nvPr/>
        </p:nvSpPr>
        <p:spPr>
          <a:xfrm>
            <a:off x="4066818" y="5490466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50" name="49 CuadroTexto"/>
          <p:cNvSpPr txBox="1"/>
          <p:nvPr/>
        </p:nvSpPr>
        <p:spPr>
          <a:xfrm>
            <a:off x="4066818" y="6317703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51" name="50 CuadroTexto"/>
          <p:cNvSpPr txBox="1"/>
          <p:nvPr/>
        </p:nvSpPr>
        <p:spPr>
          <a:xfrm>
            <a:off x="4088361" y="73605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 reunión</a:t>
            </a:r>
            <a:endParaRPr lang="es-CO" sz="1400" dirty="0"/>
          </a:p>
        </p:txBody>
      </p:sp>
      <p:sp>
        <p:nvSpPr>
          <p:cNvPr id="6" name="5 Rectángulo"/>
          <p:cNvSpPr/>
          <p:nvPr/>
        </p:nvSpPr>
        <p:spPr>
          <a:xfrm>
            <a:off x="0" y="5292080"/>
            <a:ext cx="3429000" cy="25202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actual del sector. 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164</Words>
  <Application>Microsoft Office PowerPoint</Application>
  <PresentationFormat>Presentación en pantalla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22</cp:revision>
  <dcterms:created xsi:type="dcterms:W3CDTF">2017-09-14T15:05:19Z</dcterms:created>
  <dcterms:modified xsi:type="dcterms:W3CDTF">2019-02-12T15:55:18Z</dcterms:modified>
</cp:coreProperties>
</file>