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94"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F326D0-72EC-4CD3-945B-3F73289887A9}" type="datetimeFigureOut">
              <a:rPr lang="es-CO" smtClean="0"/>
              <a:t>13/02/2019</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8F13DA-D16D-426B-8DAE-2BC6433F9593}" type="slidenum">
              <a:rPr lang="es-CO" smtClean="0"/>
              <a:t>‹Nº›</a:t>
            </a:fld>
            <a:endParaRPr lang="es-CO"/>
          </a:p>
        </p:txBody>
      </p:sp>
    </p:spTree>
    <p:extLst>
      <p:ext uri="{BB962C8B-B14F-4D97-AF65-F5344CB8AC3E}">
        <p14:creationId xmlns:p14="http://schemas.microsoft.com/office/powerpoint/2010/main"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6858000" cy="1835696"/>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CuadroTexto"/>
          <p:cNvSpPr txBox="1"/>
          <p:nvPr/>
        </p:nvSpPr>
        <p:spPr>
          <a:xfrm>
            <a:off x="599996" y="2300843"/>
            <a:ext cx="6141372" cy="830997"/>
          </a:xfrm>
          <a:prstGeom prst="rect">
            <a:avLst/>
          </a:prstGeom>
          <a:noFill/>
        </p:spPr>
        <p:txBody>
          <a:bodyPr wrap="square" rtlCol="0">
            <a:spAutoFit/>
          </a:bodyPr>
          <a:lstStyle/>
          <a:p>
            <a:r>
              <a:rPr lang="es-CO" sz="1200" b="1" dirty="0" smtClean="0">
                <a:latin typeface="+mj-lt"/>
              </a:rPr>
              <a:t>Señor (a)(es)</a:t>
            </a:r>
          </a:p>
          <a:p>
            <a:r>
              <a:rPr lang="es-CO" sz="1200" b="1" dirty="0" smtClean="0">
                <a:latin typeface="+mj-lt"/>
              </a:rPr>
              <a:t>XXXXXXXXXXXXXXXX</a:t>
            </a:r>
          </a:p>
          <a:p>
            <a:r>
              <a:rPr lang="es-CO" sz="1200" b="1" dirty="0" smtClean="0">
                <a:latin typeface="+mj-lt"/>
              </a:rPr>
              <a:t>XXXXXXXXXXXXXXX</a:t>
            </a:r>
          </a:p>
          <a:p>
            <a:r>
              <a:rPr lang="es-CO" sz="1200" b="1" dirty="0" err="1" smtClean="0">
                <a:latin typeface="+mj-lt"/>
              </a:rPr>
              <a:t>Ref</a:t>
            </a:r>
            <a:r>
              <a:rPr lang="es-CO" sz="1200" b="1" dirty="0" smtClean="0">
                <a:latin typeface="+mj-lt"/>
              </a:rPr>
              <a:t>:  Levantamiento de Acta de Vecindad – Primera visita</a:t>
            </a:r>
            <a:endParaRPr lang="es-CO" sz="1200" b="1" dirty="0">
              <a:latin typeface="+mj-lt"/>
            </a:endParaRPr>
          </a:p>
        </p:txBody>
      </p:sp>
      <p:sp>
        <p:nvSpPr>
          <p:cNvPr id="3" name="2 CuadroTexto"/>
          <p:cNvSpPr txBox="1"/>
          <p:nvPr/>
        </p:nvSpPr>
        <p:spPr>
          <a:xfrm>
            <a:off x="634652" y="3182357"/>
            <a:ext cx="5818684" cy="3323987"/>
          </a:xfrm>
          <a:prstGeom prst="rect">
            <a:avLst/>
          </a:prstGeom>
          <a:noFill/>
        </p:spPr>
        <p:txBody>
          <a:bodyPr wrap="square" rtlCol="0">
            <a:spAutoFit/>
          </a:bodyPr>
          <a:lstStyle/>
          <a:p>
            <a:pPr algn="just"/>
            <a:r>
              <a:rPr lang="es-ES" sz="1000" dirty="0" smtClean="0">
                <a:latin typeface="+mj-lt"/>
                <a:ea typeface="Adobe Gothic Std B" pitchFamily="34" charset="-128"/>
                <a:cs typeface="Arial" panose="020B0604020202020204" pitchFamily="34" charset="0"/>
              </a:rPr>
              <a:t>Al iniciar las actividades constructivas, el Instituto de Desarrollo Urbano –IDU- a través del contratista encargado de esta obra XXXXXX, realizarán el </a:t>
            </a:r>
            <a:r>
              <a:rPr lang="es-ES" sz="1000" b="1" dirty="0" smtClean="0">
                <a:latin typeface="+mj-lt"/>
                <a:ea typeface="Adobe Gothic Std B" pitchFamily="34" charset="-128"/>
                <a:cs typeface="Arial" panose="020B0604020202020204" pitchFamily="34" charset="0"/>
              </a:rPr>
              <a:t>Levantamiento de Acta de Vecindad</a:t>
            </a:r>
            <a:r>
              <a:rPr lang="es-ES" sz="1000" dirty="0" smtClean="0">
                <a:latin typeface="+mj-lt"/>
                <a:ea typeface="Adobe Gothic Std B" pitchFamily="34" charset="-128"/>
                <a:cs typeface="Arial" panose="020B0604020202020204" pitchFamily="34" charset="0"/>
              </a:rPr>
              <a:t> en los predios ubicados sobre el área de influencia del proyecto.</a:t>
            </a:r>
          </a:p>
          <a:p>
            <a:pPr algn="just"/>
            <a:endParaRPr lang="es-ES" sz="1000" dirty="0" smtClean="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Esta 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1000" dirty="0" smtClean="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El Acta de Vecindad le servirá al propietario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1000" dirty="0" smtClean="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Esta actividad no tiene ningún costo, ni requiere la entrega de documentos del predio. En caso de no encontrar a una persona que los atienda y/o suministre la información necesaria; se realizará una </a:t>
            </a:r>
            <a:r>
              <a:rPr lang="es-ES" sz="1000" b="1" dirty="0" smtClean="0">
                <a:latin typeface="+mj-lt"/>
                <a:ea typeface="Adobe Gothic Std B" pitchFamily="34" charset="-128"/>
                <a:cs typeface="Arial" panose="020B0604020202020204" pitchFamily="34" charset="0"/>
              </a:rPr>
              <a:t>segunda y última visita</a:t>
            </a:r>
            <a:r>
              <a:rPr lang="es-ES" sz="1000" dirty="0" smtClean="0">
                <a:latin typeface="+mj-lt"/>
                <a:ea typeface="Adobe Gothic Std B" pitchFamily="34" charset="-128"/>
                <a:cs typeface="Arial" panose="020B0604020202020204" pitchFamily="34" charset="0"/>
              </a:rPr>
              <a:t>. Una vez cumplida la programación, y de no poder tener acceso, se levantará únicamente un acta de vecindad de fachada del predio; con lo cual no habrá lugar a futuras reclamaciones por parte de los propietarios. </a:t>
            </a:r>
          </a:p>
          <a:p>
            <a:pPr algn="just"/>
            <a:endParaRPr lang="es-ES" sz="1000" dirty="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Si desea más información sobre este tema, o coordinar una nueva visita, puede comunicarse con nuestro Punto IDU.</a:t>
            </a:r>
            <a:endParaRPr lang="es-CO" sz="1000" dirty="0">
              <a:latin typeface="+mj-lt"/>
              <a:ea typeface="Adobe Gothic Std B" pitchFamily="34" charset="-128"/>
              <a:cs typeface="Arial" panose="020B0604020202020204" pitchFamily="34" charset="0"/>
            </a:endParaRPr>
          </a:p>
        </p:txBody>
      </p:sp>
      <p:pic>
        <p:nvPicPr>
          <p:cNvPr id="45" name="4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519" y="6624928"/>
            <a:ext cx="331086" cy="323336"/>
          </a:xfrm>
          <a:prstGeom prst="rect">
            <a:avLst/>
          </a:prstGeom>
        </p:spPr>
      </p:pic>
      <p:pic>
        <p:nvPicPr>
          <p:cNvPr id="47" name="4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6866" y="6603508"/>
            <a:ext cx="331396" cy="331396"/>
          </a:xfrm>
          <a:prstGeom prst="rect">
            <a:avLst/>
          </a:prstGeom>
        </p:spPr>
      </p:pic>
      <p:sp>
        <p:nvSpPr>
          <p:cNvPr id="48" name="47 CuadroTexto"/>
          <p:cNvSpPr txBox="1"/>
          <p:nvPr/>
        </p:nvSpPr>
        <p:spPr>
          <a:xfrm>
            <a:off x="1258506" y="6640487"/>
            <a:ext cx="2386518" cy="307777"/>
          </a:xfrm>
          <a:prstGeom prst="rect">
            <a:avLst/>
          </a:prstGeom>
          <a:noFill/>
        </p:spPr>
        <p:txBody>
          <a:bodyPr wrap="square" rtlCol="0">
            <a:spAutoFit/>
          </a:bodyPr>
          <a:lstStyle/>
          <a:p>
            <a:r>
              <a:rPr lang="es-CO" sz="1400" dirty="0" smtClean="0"/>
              <a:t>Escriba  la fecha de la visita</a:t>
            </a:r>
            <a:endParaRPr lang="es-CO" sz="1400" dirty="0"/>
          </a:p>
        </p:txBody>
      </p:sp>
      <p:sp>
        <p:nvSpPr>
          <p:cNvPr id="49" name="48 CuadroTexto"/>
          <p:cNvSpPr txBox="1"/>
          <p:nvPr/>
        </p:nvSpPr>
        <p:spPr>
          <a:xfrm>
            <a:off x="4138826" y="6610405"/>
            <a:ext cx="2386518" cy="307777"/>
          </a:xfrm>
          <a:prstGeom prst="rect">
            <a:avLst/>
          </a:prstGeom>
          <a:noFill/>
        </p:spPr>
        <p:txBody>
          <a:bodyPr wrap="square" rtlCol="0">
            <a:spAutoFit/>
          </a:bodyPr>
          <a:lstStyle/>
          <a:p>
            <a:r>
              <a:rPr lang="es-CO" sz="1400" dirty="0" smtClean="0"/>
              <a:t>Escriba  la hora de la visita</a:t>
            </a:r>
            <a:endParaRPr lang="es-CO" sz="1400" dirty="0"/>
          </a:p>
        </p:txBody>
      </p:sp>
      <p:sp>
        <p:nvSpPr>
          <p:cNvPr id="4" name="3 CuadroTexto"/>
          <p:cNvSpPr txBox="1"/>
          <p:nvPr/>
        </p:nvSpPr>
        <p:spPr>
          <a:xfrm>
            <a:off x="452026" y="7391345"/>
            <a:ext cx="5818684" cy="276999"/>
          </a:xfrm>
          <a:prstGeom prst="rect">
            <a:avLst/>
          </a:prstGeom>
          <a:noFill/>
        </p:spPr>
        <p:txBody>
          <a:bodyPr wrap="square" rtlCol="0">
            <a:spAutoFit/>
          </a:bodyPr>
          <a:lstStyle/>
          <a:p>
            <a:pPr algn="ctr"/>
            <a:r>
              <a:rPr lang="es-CO" sz="1200" dirty="0" smtClean="0">
                <a:latin typeface="+mj-lt"/>
              </a:rPr>
              <a:t>Relacione aquí  el personal que realizará la actividad</a:t>
            </a:r>
            <a:endParaRPr lang="es-CO" sz="1200" dirty="0">
              <a:latin typeface="+mj-lt"/>
            </a:endParaRPr>
          </a:p>
        </p:txBody>
      </p:sp>
      <p:sp>
        <p:nvSpPr>
          <p:cNvPr id="22" name="21 CuadroTexto"/>
          <p:cNvSpPr txBox="1"/>
          <p:nvPr/>
        </p:nvSpPr>
        <p:spPr>
          <a:xfrm>
            <a:off x="537385" y="2241367"/>
            <a:ext cx="3353737" cy="200055"/>
          </a:xfrm>
          <a:prstGeom prst="rect">
            <a:avLst/>
          </a:prstGeom>
          <a:noFill/>
        </p:spPr>
        <p:txBody>
          <a:bodyPr wrap="square" rtlCol="0">
            <a:spAutoFit/>
          </a:bodyPr>
          <a:lstStyle/>
          <a:p>
            <a:r>
              <a:rPr lang="es-CO" sz="700" dirty="0" smtClean="0">
                <a:solidFill>
                  <a:schemeClr val="bg1"/>
                </a:solidFill>
                <a:latin typeface="Arial Rounded MT Bold" panose="020F0704030504030204" pitchFamily="34" charset="0"/>
              </a:rPr>
              <a:t>Volante: 1 Fecha: XXXX   Localidad:</a:t>
            </a:r>
            <a:endParaRPr lang="es-CO" sz="700" dirty="0">
              <a:solidFill>
                <a:schemeClr val="bg1"/>
              </a:solidFill>
              <a:latin typeface="Arial Rounded MT Bold" panose="020F0704030504030204" pitchFamily="34" charset="0"/>
            </a:endParaRPr>
          </a:p>
        </p:txBody>
      </p:sp>
      <p:sp>
        <p:nvSpPr>
          <p:cNvPr id="29" name="28 CuadroTexto"/>
          <p:cNvSpPr txBox="1"/>
          <p:nvPr/>
        </p:nvSpPr>
        <p:spPr>
          <a:xfrm>
            <a:off x="280360" y="251520"/>
            <a:ext cx="6028960" cy="1384995"/>
          </a:xfrm>
          <a:prstGeom prst="rect">
            <a:avLst/>
          </a:prstGeom>
          <a:noFill/>
        </p:spPr>
        <p:txBody>
          <a:bodyPr wrap="square" rtlCol="0">
            <a:spAutoFit/>
          </a:bodyPr>
          <a:lstStyle/>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Iniciamos  el mantenimiento vial de la Calle XX entre </a:t>
            </a:r>
          </a:p>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Carreras XX y XX</a:t>
            </a:r>
            <a:endParaRPr lang="es-CO" sz="1400"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0" name="29 CuadroTexto"/>
          <p:cNvSpPr txBox="1"/>
          <p:nvPr/>
        </p:nvSpPr>
        <p:spPr>
          <a:xfrm>
            <a:off x="638690" y="1835696"/>
            <a:ext cx="2790310" cy="200055"/>
          </a:xfrm>
          <a:prstGeom prst="rect">
            <a:avLst/>
          </a:prstGeom>
          <a:noFill/>
        </p:spPr>
        <p:txBody>
          <a:bodyPr wrap="square" rtlCol="0">
            <a:spAutoFit/>
          </a:bodyPr>
          <a:lstStyle/>
          <a:p>
            <a:r>
              <a:rPr lang="es-CO" sz="700" dirty="0" smtClean="0"/>
              <a:t>Volante: 1 Fecha: XXXX  Localidades: </a:t>
            </a:r>
            <a:r>
              <a:rPr lang="es-CO" sz="700" dirty="0" err="1" smtClean="0"/>
              <a:t>xxxxxx</a:t>
            </a:r>
            <a:r>
              <a:rPr lang="es-CO" sz="700" dirty="0" smtClean="0"/>
              <a:t>  Contrato:  </a:t>
            </a:r>
            <a:r>
              <a:rPr lang="es-CO" sz="700" dirty="0" err="1" smtClean="0"/>
              <a:t>xxxx</a:t>
            </a:r>
            <a:r>
              <a:rPr lang="es-CO" sz="700" dirty="0" smtClean="0"/>
              <a:t> de </a:t>
            </a:r>
            <a:r>
              <a:rPr lang="es-CO" sz="700" dirty="0" err="1" smtClean="0"/>
              <a:t>xxxx</a:t>
            </a:r>
            <a:r>
              <a:rPr lang="es-CO" sz="700" dirty="0" smtClean="0"/>
              <a:t> </a:t>
            </a:r>
            <a:endParaRPr lang="es-CO" sz="700" dirty="0"/>
          </a:p>
        </p:txBody>
      </p:sp>
      <p:grpSp>
        <p:nvGrpSpPr>
          <p:cNvPr id="21" name="20 Grupo"/>
          <p:cNvGrpSpPr/>
          <p:nvPr/>
        </p:nvGrpSpPr>
        <p:grpSpPr>
          <a:xfrm>
            <a:off x="1432" y="7956380"/>
            <a:ext cx="6856568" cy="1187624"/>
            <a:chOff x="1432" y="7956380"/>
            <a:chExt cx="6856568" cy="1187624"/>
          </a:xfrm>
        </p:grpSpPr>
        <p:grpSp>
          <p:nvGrpSpPr>
            <p:cNvPr id="23" name="22 Grupo"/>
            <p:cNvGrpSpPr/>
            <p:nvPr/>
          </p:nvGrpSpPr>
          <p:grpSpPr>
            <a:xfrm>
              <a:off x="1432" y="7956380"/>
              <a:ext cx="6856568" cy="1187624"/>
              <a:chOff x="-10946" y="6064190"/>
              <a:chExt cx="4582946" cy="793810"/>
            </a:xfrm>
          </p:grpSpPr>
          <p:sp>
            <p:nvSpPr>
              <p:cNvPr id="26" name="25 Rectángulo"/>
              <p:cNvSpPr/>
              <p:nvPr/>
            </p:nvSpPr>
            <p:spPr>
              <a:xfrm>
                <a:off x="0" y="6064190"/>
                <a:ext cx="4572000" cy="793810"/>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27" name="26 Conector recto"/>
              <p:cNvCxnSpPr/>
              <p:nvPr/>
            </p:nvCxnSpPr>
            <p:spPr>
              <a:xfrm>
                <a:off x="1124921" y="6352969"/>
                <a:ext cx="0" cy="48130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284538" y="6401099"/>
                <a:ext cx="695992" cy="390865"/>
              </a:xfrm>
              <a:prstGeom prst="rect">
                <a:avLst/>
              </a:prstGeom>
              <a:noFill/>
            </p:spPr>
            <p:txBody>
              <a:bodyPr wrap="square" rtlCol="0">
                <a:spAutoFit/>
              </a:bodyPr>
              <a:lstStyle/>
              <a:p>
                <a:r>
                  <a:rPr lang="es-ES" altLang="es-CO" sz="800" dirty="0" smtClean="0">
                    <a:solidFill>
                      <a:schemeClr val="bg1"/>
                    </a:solidFill>
                    <a:latin typeface="Arial Narrow" panose="020B0606020202030204" pitchFamily="34" charset="0"/>
                  </a:rPr>
                  <a:t>Dirección </a:t>
                </a:r>
              </a:p>
              <a:p>
                <a:r>
                  <a:rPr lang="es-ES" altLang="es-CO" sz="800" dirty="0" smtClean="0">
                    <a:solidFill>
                      <a:schemeClr val="bg1"/>
                    </a:solidFill>
                    <a:latin typeface="Arial Narrow" panose="020B0606020202030204" pitchFamily="34" charset="0"/>
                  </a:rPr>
                  <a:t>Horario</a:t>
                </a:r>
              </a:p>
              <a:p>
                <a:r>
                  <a:rPr lang="es-ES" altLang="es-CO" sz="800" dirty="0" smtClean="0">
                    <a:solidFill>
                      <a:schemeClr val="bg1"/>
                    </a:solidFill>
                    <a:latin typeface="Arial Narrow" panose="020B0606020202030204" pitchFamily="34" charset="0"/>
                  </a:rPr>
                  <a:t>Teléfono: </a:t>
                </a:r>
              </a:p>
              <a:p>
                <a:r>
                  <a:rPr lang="es-ES" altLang="es-CO" sz="800" dirty="0" smtClean="0">
                    <a:solidFill>
                      <a:schemeClr val="bg1"/>
                    </a:solidFill>
                    <a:latin typeface="Arial Narrow" panose="020B0606020202030204" pitchFamily="34" charset="0"/>
                  </a:rPr>
                  <a:t>Correo: </a:t>
                </a:r>
                <a:endParaRPr lang="es-CO" sz="800" dirty="0">
                  <a:solidFill>
                    <a:schemeClr val="bg1"/>
                  </a:solidFill>
                  <a:latin typeface="Arial Narrow" panose="020B0606020202030204" pitchFamily="34" charset="0"/>
                </a:endParaRPr>
              </a:p>
            </p:txBody>
          </p:sp>
          <p:pic>
            <p:nvPicPr>
              <p:cNvPr id="31" name="3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0310" y="6333175"/>
                <a:ext cx="1617797" cy="192169"/>
              </a:xfrm>
              <a:prstGeom prst="rect">
                <a:avLst/>
              </a:prstGeom>
            </p:spPr>
          </p:pic>
          <p:pic>
            <p:nvPicPr>
              <p:cNvPr id="32" name="3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46" y="6313925"/>
                <a:ext cx="365019" cy="476672"/>
              </a:xfrm>
              <a:prstGeom prst="rect">
                <a:avLst/>
              </a:prstGeom>
            </p:spPr>
          </p:pic>
        </p:grpSp>
        <p:sp>
          <p:nvSpPr>
            <p:cNvPr id="24" name="23 CuadroTexto"/>
            <p:cNvSpPr txBox="1"/>
            <p:nvPr/>
          </p:nvSpPr>
          <p:spPr>
            <a:xfrm>
              <a:off x="44624" y="8100392"/>
              <a:ext cx="2520280" cy="253916"/>
            </a:xfrm>
            <a:prstGeom prst="rect">
              <a:avLst/>
            </a:prstGeom>
            <a:noFill/>
          </p:spPr>
          <p:txBody>
            <a:bodyPr wrap="square" rtlCol="0">
              <a:spAutoFit/>
            </a:bodyPr>
            <a:lstStyle/>
            <a:p>
              <a:pPr algn="r"/>
              <a:r>
                <a:rPr lang="es-CO" sz="1050" b="1" dirty="0" smtClean="0">
                  <a:solidFill>
                    <a:schemeClr val="bg1"/>
                  </a:solidFill>
                  <a:latin typeface="Arial Narrow" panose="020B0606020202030204" pitchFamily="34" charset="0"/>
                </a:rPr>
                <a:t>Mayor información sobre  el proyecto: </a:t>
              </a:r>
              <a:endParaRPr lang="es-CO" sz="1050" b="1" dirty="0">
                <a:solidFill>
                  <a:schemeClr val="bg1"/>
                </a:solidFill>
                <a:latin typeface="Arial Narrow" panose="020B0606020202030204" pitchFamily="34" charset="0"/>
              </a:endParaRPr>
            </a:p>
          </p:txBody>
        </p:sp>
        <p:pic>
          <p:nvPicPr>
            <p:cNvPr id="25" name="24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07065" y="8388424"/>
              <a:ext cx="1477919" cy="655683"/>
            </a:xfrm>
            <a:prstGeom prst="rect">
              <a:avLst/>
            </a:prstGeom>
          </p:spPr>
        </p:pic>
      </p:grpSp>
    </p:spTree>
    <p:extLst>
      <p:ext uri="{BB962C8B-B14F-4D97-AF65-F5344CB8AC3E}">
        <p14:creationId xmlns:p14="http://schemas.microsoft.com/office/powerpoint/2010/main" val="3821434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341</Words>
  <Application>Microsoft Office PowerPoint</Application>
  <PresentationFormat>Presentación en pantalla (4:3)</PresentationFormat>
  <Paragraphs>25</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15</cp:revision>
  <dcterms:created xsi:type="dcterms:W3CDTF">2017-09-14T15:05:19Z</dcterms:created>
  <dcterms:modified xsi:type="dcterms:W3CDTF">2019-02-13T16:04:18Z</dcterms:modified>
</cp:coreProperties>
</file>