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5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el mantenimiento vial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actual/es del 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46036" y="3563888"/>
            <a:ext cx="5400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proyecto, se hace necesaria la suspensión de</a:t>
            </a:r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agua durante _____________, a partir del ___________, en el horario:_________________.</a:t>
            </a:r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</a:p>
          <a:p>
            <a:pPr algn="just"/>
            <a:endParaRPr lang="es-CO" altLang="es-CO" sz="12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Recoger agua potable previamente, cuidar el agua durante el tiempo de suspensión del servicio y evitar realizar actividades que requieran gran cantidad de agua durante este lapso.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2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IDU, </a:t>
            </a:r>
            <a:r>
              <a:rPr lang="es-CO" sz="1200" dirty="0" smtClean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2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200" dirty="0" smtClean="0">
                <a:latin typeface="+mj-lt"/>
                <a:ea typeface="Tahoma" pitchFamily="34" charset="0"/>
                <a:cs typeface="Tahoma" pitchFamily="34" charset="0"/>
              </a:rPr>
              <a:t> información sobre el tema. </a:t>
            </a:r>
            <a:endParaRPr lang="es-CO" sz="12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agua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4" name="3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86" y="2415313"/>
            <a:ext cx="1006604" cy="1004537"/>
          </a:xfrm>
          <a:prstGeom prst="rect">
            <a:avLst/>
          </a:prstGeom>
        </p:spPr>
      </p:pic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165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2019-02-18T22:12:27Z</dcterms:modified>
</cp:coreProperties>
</file>