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el mantenimiento del  espacio público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0030" y="2843808"/>
            <a:ext cx="54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Las actividades de obra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han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debido a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que esta no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se hará responsable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de las deudas adquiridas por su personal.</a:t>
            </a: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  <a:endParaRPr lang="es-CO" alt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400" dirty="0" smtClean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</a:p>
          <a:p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86426" y="2246322"/>
            <a:ext cx="5362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 Rounded MT Bold" panose="020F0704030504030204" pitchFamily="34" charset="0"/>
              </a:rPr>
              <a:t>Recomendaciones a los Comerciantes</a:t>
            </a:r>
            <a:endParaRPr lang="es-CO" sz="1600" b="1" dirty="0"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179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2019-02-18T22:12:20Z</dcterms:modified>
</cp:coreProperties>
</file>