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91296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91540"/>
            <a:ext cx="331396" cy="331396"/>
          </a:xfrm>
          <a:prstGeom prst="rect">
            <a:avLst/>
          </a:prstGeom>
        </p:spPr>
      </p:pic>
      <p:sp>
        <p:nvSpPr>
          <p:cNvPr id="48" name="47 CuadroTexto"/>
          <p:cNvSpPr txBox="1"/>
          <p:nvPr/>
        </p:nvSpPr>
        <p:spPr>
          <a:xfrm>
            <a:off x="1258506" y="6928519"/>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98437"/>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537384" y="347335"/>
            <a:ext cx="5771935" cy="1200329"/>
          </a:xfrm>
          <a:prstGeom prst="rect">
            <a:avLst/>
          </a:prstGeom>
          <a:noFill/>
        </p:spPr>
        <p:txBody>
          <a:bodyPr wrap="square" rtlCol="0">
            <a:spAutoFit/>
          </a:bodyPr>
          <a:lstStyle/>
          <a:p>
            <a:pPr algn="ctr"/>
            <a:r>
              <a:rPr lang="es-CO" sz="24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del espacio público de la Calle XX entre Diagonal XX y Carrera XX</a:t>
            </a:r>
            <a:endParaRPr lang="es-CO" sz="12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5" name="34 CuadroTexto"/>
          <p:cNvSpPr txBox="1"/>
          <p:nvPr/>
        </p:nvSpPr>
        <p:spPr>
          <a:xfrm>
            <a:off x="452026" y="2987824"/>
            <a:ext cx="5818684" cy="3985706"/>
          </a:xfrm>
          <a:prstGeom prst="rect">
            <a:avLst/>
          </a:prstGeom>
          <a:noFill/>
        </p:spPr>
        <p:txBody>
          <a:bodyPr wrap="square" rtlCol="0">
            <a:spAutoFit/>
          </a:bodyPr>
          <a:lstStyle/>
          <a:p>
            <a:pPr algn="just"/>
            <a:r>
              <a:rPr lang="es-ES" sz="1100" dirty="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100" dirty="0" smtClean="0">
                <a:latin typeface="+mj-lt"/>
                <a:ea typeface="Adobe Gothic Std B" pitchFamily="34" charset="-128"/>
                <a:cs typeface="Arial" panose="020B0604020202020204" pitchFamily="34" charset="0"/>
              </a:rPr>
              <a:t>realizaron </a:t>
            </a:r>
            <a:r>
              <a:rPr lang="es-ES" sz="1100" dirty="0">
                <a:latin typeface="+mj-lt"/>
                <a:ea typeface="Adobe Gothic Std B" pitchFamily="34" charset="-128"/>
                <a:cs typeface="Arial" panose="020B0604020202020204" pitchFamily="34" charset="0"/>
              </a:rPr>
              <a:t>la primera visita a su predio el día </a:t>
            </a:r>
            <a:r>
              <a:rPr lang="es-ES" sz="1100" dirty="0" smtClean="0">
                <a:latin typeface="+mj-lt"/>
                <a:ea typeface="Adobe Gothic Std B" pitchFamily="34" charset="-128"/>
                <a:cs typeface="Arial" panose="020B0604020202020204" pitchFamily="34" charset="0"/>
              </a:rPr>
              <a:t>_________________________ y una segunda visita el día _____________ </a:t>
            </a:r>
            <a:r>
              <a:rPr lang="es-ES" sz="1100" dirty="0">
                <a:latin typeface="+mj-lt"/>
                <a:ea typeface="Adobe Gothic Std B" pitchFamily="34" charset="-128"/>
                <a:cs typeface="Arial" panose="020B0604020202020204" pitchFamily="34" charset="0"/>
              </a:rPr>
              <a:t>para realizar el </a:t>
            </a:r>
            <a:r>
              <a:rPr lang="es-ES" sz="1100" b="1" dirty="0">
                <a:latin typeface="+mj-lt"/>
                <a:ea typeface="Adobe Gothic Std B" pitchFamily="34" charset="-128"/>
                <a:cs typeface="Arial" panose="020B0604020202020204" pitchFamily="34" charset="0"/>
              </a:rPr>
              <a:t>Levantamiento de Acta de Vecindad, </a:t>
            </a:r>
            <a:r>
              <a:rPr lang="es-ES" sz="1100" dirty="0">
                <a:latin typeface="+mj-lt"/>
                <a:ea typeface="Adobe Gothic Std B" pitchFamily="34" charset="-128"/>
                <a:cs typeface="Arial" panose="020B0604020202020204" pitchFamily="34" charset="0"/>
              </a:rPr>
              <a:t>sin ser </a:t>
            </a:r>
            <a:r>
              <a:rPr lang="es-ES" sz="1100" dirty="0" smtClean="0">
                <a:latin typeface="+mj-lt"/>
                <a:ea typeface="Adobe Gothic Std B" pitchFamily="34" charset="-128"/>
                <a:cs typeface="Arial" panose="020B0604020202020204" pitchFamily="34" charset="0"/>
              </a:rPr>
              <a:t>atendidos </a:t>
            </a:r>
            <a:r>
              <a:rPr lang="es-ES" sz="1100" dirty="0">
                <a:latin typeface="+mj-lt"/>
                <a:ea typeface="Adobe Gothic Std B" pitchFamily="34" charset="-128"/>
                <a:cs typeface="Arial" panose="020B0604020202020204" pitchFamily="34" charset="0"/>
              </a:rPr>
              <a:t>por ninguna persona, por lo cual </a:t>
            </a:r>
            <a:r>
              <a:rPr lang="es-ES" sz="1100" b="1" dirty="0">
                <a:latin typeface="+mj-lt"/>
                <a:ea typeface="Adobe Gothic Std B" pitchFamily="34" charset="-128"/>
                <a:cs typeface="Arial" panose="020B0604020202020204" pitchFamily="34" charset="0"/>
              </a:rPr>
              <a:t>NO SE PUDO REALIZAR LA ACTIVIDAD</a:t>
            </a:r>
            <a:r>
              <a:rPr lang="es-ES" sz="1100" b="1" dirty="0" smtClean="0">
                <a:latin typeface="+mj-lt"/>
                <a:ea typeface="Adobe Gothic Std B" pitchFamily="34" charset="-128"/>
                <a:cs typeface="Arial" panose="020B0604020202020204" pitchFamily="34" charset="0"/>
              </a:rPr>
              <a:t>.</a:t>
            </a:r>
          </a:p>
          <a:p>
            <a:pPr algn="just"/>
            <a:r>
              <a:rPr lang="es-ES" sz="1100" b="1" dirty="0" smtClean="0">
                <a:latin typeface="+mj-lt"/>
                <a:ea typeface="Adobe Gothic Std B" pitchFamily="34" charset="-128"/>
                <a:cs typeface="Arial" panose="020B0604020202020204" pitchFamily="34" charset="0"/>
              </a:rPr>
              <a:t> </a:t>
            </a:r>
            <a:endParaRPr lang="es-ES" sz="1100" b="1" dirty="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100" dirty="0" smtClean="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100" b="1" dirty="0" smtClean="0">
                <a:latin typeface="+mj-lt"/>
                <a:ea typeface="Adobe Gothic Std B" pitchFamily="34" charset="-128"/>
                <a:cs typeface="Arial" panose="020B0604020202020204" pitchFamily="34" charset="0"/>
              </a:rPr>
              <a:t>Última Visita </a:t>
            </a:r>
            <a:r>
              <a:rPr lang="es-ES" sz="1100" dirty="0">
                <a:latin typeface="+mj-lt"/>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100" dirty="0" smtClean="0">
                <a:latin typeface="+mj-lt"/>
                <a:ea typeface="Adobe Gothic Std B" pitchFamily="34" charset="-128"/>
                <a:cs typeface="Arial" panose="020B0604020202020204" pitchFamily="34" charset="0"/>
              </a:rPr>
              <a:t>.</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Si desea </a:t>
            </a:r>
            <a:r>
              <a:rPr lang="es-CO" sz="1100" dirty="0">
                <a:latin typeface="+mj-lt"/>
                <a:ea typeface="Tahoma" pitchFamily="34" charset="0"/>
                <a:cs typeface="Arial" panose="020B0604020202020204" pitchFamily="34" charset="0"/>
              </a:rPr>
              <a:t>más</a:t>
            </a:r>
            <a:r>
              <a:rPr lang="es-ES" sz="1100" dirty="0" smtClean="0">
                <a:latin typeface="+mj-lt"/>
                <a:ea typeface="Adobe Gothic Std B" pitchFamily="34" charset="-128"/>
                <a:cs typeface="Arial" panose="020B0604020202020204" pitchFamily="34" charset="0"/>
              </a:rPr>
              <a:t> </a:t>
            </a:r>
            <a:r>
              <a:rPr lang="es-ES" sz="110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100" dirty="0" smtClean="0">
                <a:latin typeface="+mj-lt"/>
                <a:ea typeface="Adobe Gothic Std B" pitchFamily="34" charset="-128"/>
                <a:cs typeface="Arial" panose="020B0604020202020204" pitchFamily="34" charset="0"/>
              </a:rPr>
              <a:t>IDU.</a:t>
            </a:r>
            <a:endParaRPr lang="es-CO" sz="1100" dirty="0">
              <a:latin typeface="+mj-lt"/>
              <a:ea typeface="Adobe Gothic Std B" pitchFamily="34" charset="-128"/>
              <a:cs typeface="Arial" panose="020B0604020202020204" pitchFamily="34" charset="0"/>
            </a:endParaRPr>
          </a:p>
        </p:txBody>
      </p:sp>
      <p:sp>
        <p:nvSpPr>
          <p:cNvPr id="36" name="35 CuadroTexto"/>
          <p:cNvSpPr txBox="1"/>
          <p:nvPr/>
        </p:nvSpPr>
        <p:spPr>
          <a:xfrm>
            <a:off x="40466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t>
            </a:r>
            <a:r>
              <a:rPr lang="es-CO" sz="1200" dirty="0" smtClean="0">
                <a:latin typeface="Arial Rounded MT Bold" panose="020F0704030504030204" pitchFamily="34" charset="0"/>
              </a:rPr>
              <a:t>(</a:t>
            </a:r>
            <a:r>
              <a:rPr lang="es-CO" sz="1200" dirty="0" smtClean="0">
                <a:latin typeface="Arial Rounded MT Bold" panose="020F0704030504030204" pitchFamily="34" charset="0"/>
              </a:rPr>
              <a:t>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
        <p:nvSpPr>
          <p:cNvPr id="33" name="32 CuadroTexto"/>
          <p:cNvSpPr txBox="1"/>
          <p:nvPr/>
        </p:nvSpPr>
        <p:spPr>
          <a:xfrm>
            <a:off x="404664" y="1835696"/>
            <a:ext cx="4320480"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345</Words>
  <Application>Microsoft Office PowerPoint</Application>
  <PresentationFormat>Presentación en pantalla (4:3)</PresentationFormat>
  <Paragraphs>23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20</cp:revision>
  <dcterms:created xsi:type="dcterms:W3CDTF">2017-09-14T15:05:19Z</dcterms:created>
  <dcterms:modified xsi:type="dcterms:W3CDTF">2019-02-18T22:11:25Z</dcterms:modified>
</cp:coreProperties>
</file>