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-1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Calle XX entre Carreras XX y XX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tiene nueva cara!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328498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del ANTES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573016" y="6156176"/>
            <a:ext cx="328498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del estado actual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32856" y="5868144"/>
            <a:ext cx="11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dirty="0" smtClean="0">
                <a:latin typeface="+mj-lt"/>
              </a:rPr>
              <a:t>ANTES</a:t>
            </a:r>
            <a:endParaRPr lang="es-CO" sz="1400" dirty="0">
              <a:latin typeface="+mj-lt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3573016" y="5888381"/>
            <a:ext cx="11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latin typeface="+mj-lt"/>
              </a:rPr>
              <a:t>AHORA</a:t>
            </a:r>
            <a:endParaRPr lang="es-CO" sz="1400" dirty="0">
              <a:latin typeface="+mj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37385" y="2448342"/>
            <a:ext cx="56999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Ha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finalizado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las obras de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mantenimiento /conservación/ rehabilitación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vial de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este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tramo, mejorando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la calidad de vida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y la movilidad de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los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barrios </a:t>
            </a:r>
            <a:r>
              <a:rPr lang="es-ES" sz="1400" dirty="0" err="1" smtClean="0">
                <a:latin typeface="+mj-lt"/>
                <a:cs typeface="Arial" panose="020B0604020202020204" pitchFamily="34" charset="0"/>
              </a:rPr>
              <a:t>xxxxxxx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, de la localidad de XXXXXXXX. </a:t>
            </a:r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Dentro de las actividades de mantenimiento realizadas se encuentra XXXXXXXXXXXXXXXXXXXXXX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Solicitamos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a la comunidad seguir estas recomendaciones para  la adecuada conservación de las obras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: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32656" y="18928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130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28</cp:revision>
  <dcterms:created xsi:type="dcterms:W3CDTF">2017-09-14T15:05:19Z</dcterms:created>
  <dcterms:modified xsi:type="dcterms:W3CDTF">2019-02-18T22:15:40Z</dcterms:modified>
</cp:coreProperties>
</file>