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7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puente peatonal de la Calle XX entre Carreras XX y 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ANTES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573016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estado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32856" y="5868144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>
                <a:latin typeface="+mj-lt"/>
              </a:rPr>
              <a:t>ANTES</a:t>
            </a:r>
            <a:endParaRPr lang="es-CO" sz="1400" dirty="0">
              <a:latin typeface="+mj-lt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573016" y="5888381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latin typeface="+mj-lt"/>
              </a:rPr>
              <a:t>AHORA</a:t>
            </a:r>
            <a:endParaRPr lang="es-CO" sz="1400" dirty="0"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7385" y="2448342"/>
            <a:ext cx="56999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Ha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finalizado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las obras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mantenimiento /conservación/ rehabilitación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de este puente peatonal, mejorando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la calidad de vida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y la seguridad peatonal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los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barrios </a:t>
            </a:r>
            <a:r>
              <a:rPr lang="es-ES" sz="14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 de la localidad de XXXXXXXX. 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Dentro de las actividades de mantenimiento realizadas se encuentra XXXXXXXXXXXXXXXXXXXXXX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Solicitamos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a la comunidad seguir estas recomendaciones para  la adecuada conservación de las obras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: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2656" y="18928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134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30</cp:revision>
  <dcterms:created xsi:type="dcterms:W3CDTF">2017-09-14T15:05:19Z</dcterms:created>
  <dcterms:modified xsi:type="dcterms:W3CDTF">2019-02-18T22:15:32Z</dcterms:modified>
</cp:coreProperties>
</file>