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6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espacio público de la 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finalizado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las obras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mantenimiento /conservación/ rehabilitación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espacio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público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este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tramo, mejorando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calidad de vida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y la movilidad peatonal/ y de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biciusuarios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 (si aplica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CicloRuta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barrios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, de la localidad de XXXXXXXX.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Dentro de las actividades de mantenimiento realizadas se encuentra XXXXXXXXXXXXXXXXXXXXXX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Solicitamos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a la comunidad seguir estas recomendaciones para  la adecuada conservación de las obras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2019-02-18T22:15:26Z</dcterms:modified>
</cp:coreProperties>
</file>