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6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espacio público de la Calle XX entre Carreras XX y XX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tiene nueva cara!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ANTES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573016" y="6156176"/>
            <a:ext cx="3284984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del estado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32856" y="5868144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 smtClean="0">
                <a:latin typeface="+mj-lt"/>
              </a:rPr>
              <a:t>ANTES</a:t>
            </a:r>
            <a:endParaRPr lang="es-CO" sz="1400" dirty="0">
              <a:latin typeface="+mj-lt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573016" y="5888381"/>
            <a:ext cx="116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latin typeface="+mj-lt"/>
              </a:rPr>
              <a:t>AHORA</a:t>
            </a:r>
            <a:endParaRPr lang="es-CO" sz="14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7385" y="2448342"/>
            <a:ext cx="569992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Ha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finalizado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las obras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mantenimiento /conservación/ rehabilitación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espacio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público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este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tramo, mejorando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la calidad de vida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y la movilidad peatonal/ y de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biciusuarios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 (si aplica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CicloRuta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 de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los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barrios </a:t>
            </a:r>
            <a:r>
              <a:rPr lang="es-ES" sz="14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, de la localidad de XXXXXXXX. 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Dentro de las actividades de mantenimiento realizadas se encuentra XXXXXXXXXXXXXXXXXXXXXX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Solicitamos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a la comunidad seguir estas recomendaciones para  la adecuada conservación de las obras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32656" y="1892896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146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29</cp:revision>
  <dcterms:created xsi:type="dcterms:W3CDTF">2017-09-14T15:05:19Z</dcterms:created>
  <dcterms:modified xsi:type="dcterms:W3CDTF">2019-02-18T22:15:26Z</dcterms:modified>
</cp:coreProperties>
</file>