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 el mantenimiento vial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imagen/es de actividades realizadas.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Estamos realizando el mantenimiento de este tramo vial/puente/tramo de espacio público/,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que mejorará la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movilidad y la calidad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llevamos un avance de XX%, y hemos realizado las siguientes actividades: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32656" y="18928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34</cp:revision>
  <dcterms:created xsi:type="dcterms:W3CDTF">2017-09-14T15:05:19Z</dcterms:created>
  <dcterms:modified xsi:type="dcterms:W3CDTF">2019-02-18T22:15:11Z</dcterms:modified>
</cp:coreProperties>
</file>