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21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67080"/>
            <a:ext cx="6028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Así avanza el mantenimiento vial de la Calle XX entre Carreras 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imagen/es de actividades realizadas.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Estamos realizando el mantenimiento de este tramo vial/puente/tramo de espacio público/, 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que mejorará la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movilidad y la calidad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de vida de los habitantes del (sur-norte-oriente-occidente – escoger la que más se acomode) de la ciudad; y (escriba otro beneficio). 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A la fecha, llevamos un avance de XX%, y hemos realizado las siguientes actividades: 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(escriba las actividades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).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IDU está a su disposición para brindar información adicional sobre la obra</a:t>
            </a:r>
            <a:r>
              <a:rPr lang="es-CO" sz="1400" dirty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 </a:t>
            </a:r>
            <a:endParaRPr lang="es-CO" sz="1400" dirty="0" smtClean="0">
              <a:latin typeface="+mj-lt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32656" y="18928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138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34</cp:revision>
  <dcterms:created xsi:type="dcterms:W3CDTF">2017-09-14T15:05:19Z</dcterms:created>
  <dcterms:modified xsi:type="dcterms:W3CDTF">2019-02-18T22:15:11Z</dcterms:modified>
</cp:coreProperties>
</file>