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02" y="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6858000" cy="185195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35 CuadroTexto"/>
          <p:cNvSpPr txBox="1"/>
          <p:nvPr/>
        </p:nvSpPr>
        <p:spPr>
          <a:xfrm>
            <a:off x="344034" y="2605132"/>
            <a:ext cx="61093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cs typeface="Arial" panose="020B0604020202020204" pitchFamily="34" charset="0"/>
              </a:rPr>
              <a:t>A partir de (fecha) y durante (tiempo), en horario (solo si es nocturno), inician las actividades de mantenimiento /conservación/ rehabilitación vial de este tramo, que mejorarán la calidad de vida de los habitantes de los barrios </a:t>
            </a:r>
            <a:r>
              <a:rPr lang="es-ES" sz="1600" dirty="0" err="1" smtClean="0"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cs typeface="Arial" panose="020B0604020202020204" pitchFamily="34" charset="0"/>
              </a:rPr>
              <a:t> y (escriba otro beneficio). Las actividades NO generarán afectaciones al tránsito. (o aclarar brevemente)</a:t>
            </a:r>
          </a:p>
          <a:p>
            <a:pPr algn="just"/>
            <a:endParaRPr lang="es-ES" sz="1600" dirty="0"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600" dirty="0" smtClean="0"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600" dirty="0"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obra</a:t>
            </a:r>
            <a:r>
              <a:rPr lang="es-CO" sz="1600" dirty="0" smtClean="0"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cs typeface="Arial" panose="020B0604020202020204" pitchFamily="34" charset="0"/>
              </a:rPr>
              <a:t> </a:t>
            </a:r>
            <a:endParaRPr lang="es-CO" sz="1600" dirty="0"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5004048"/>
            <a:ext cx="3933057" cy="26642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Foto del estado actual de la zona, que evidencie la necesidad del mantenimiento (luego eliminar el recuadro)</a:t>
            </a:r>
            <a:endParaRPr lang="es-CO" sz="1200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077072" y="5148064"/>
            <a:ext cx="2474148" cy="2165757"/>
            <a:chOff x="243145" y="5077631"/>
            <a:chExt cx="3748226" cy="3645873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3"/>
              <a:ext cx="3748226" cy="272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latin typeface="+mj-lt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>
                <a:latin typeface="+mj-lt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00" y="5090518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5077631"/>
              <a:ext cx="3202490" cy="414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 smtClean="0">
                  <a:latin typeface="+mj-lt"/>
                </a:rPr>
                <a:t>DISCULPE LAS INCOMODIDADES  </a:t>
              </a:r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665596" y="251520"/>
            <a:ext cx="55446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el mantenimiento vial de la Calle XX entre Carreras XX y XX </a:t>
            </a:r>
          </a:p>
          <a:p>
            <a:pPr algn="ctr"/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5" name="24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29" name="28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0" name="29 Imagen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" name="2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20" name="19 CuadroTexto"/>
          <p:cNvSpPr txBox="1"/>
          <p:nvPr/>
        </p:nvSpPr>
        <p:spPr>
          <a:xfrm>
            <a:off x="332656" y="18928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200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2017-09-14T15:33:10Z</dcterms:created>
  <dcterms:modified xsi:type="dcterms:W3CDTF">2019-02-18T22:15:05Z</dcterms:modified>
</cp:coreProperties>
</file>