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82" y="1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6858000" cy="1851958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35 CuadroTexto"/>
          <p:cNvSpPr txBox="1"/>
          <p:nvPr/>
        </p:nvSpPr>
        <p:spPr>
          <a:xfrm>
            <a:off x="344034" y="2605132"/>
            <a:ext cx="61093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A partir de (fecha) y durante (tiempo), en horario (solo si es nocturno), inician las actividades de mantenimiento del puente, que mejorarán las condiciones de seguridad vehicular de los barrios </a:t>
            </a:r>
            <a:r>
              <a:rPr lang="es-ES" sz="16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600" dirty="0" smtClean="0">
                <a:latin typeface="+mj-lt"/>
                <a:cs typeface="Arial" panose="020B0604020202020204" pitchFamily="34" charset="0"/>
              </a:rPr>
              <a:t> y (escriba otro beneficio). Las actividades NO generarán afectaciones al tránsito. (o aclarar brevemente)</a:t>
            </a:r>
          </a:p>
          <a:p>
            <a:pPr algn="just"/>
            <a:endParaRPr lang="es-ES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</a:t>
            </a:r>
            <a:r>
              <a:rPr lang="es-ES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IDU </a:t>
            </a:r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está a su disposición para brindar información adicional sobre la obra</a:t>
            </a:r>
            <a:r>
              <a:rPr 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cs typeface="Arial" panose="020B0604020202020204" pitchFamily="34" charset="0"/>
              </a:rPr>
              <a:t>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 </a:t>
            </a:r>
          </a:p>
          <a:p>
            <a:pPr algn="just"/>
            <a:endParaRPr lang="es-ES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endParaRPr lang="es-CO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0" y="5004048"/>
            <a:ext cx="3933057" cy="266429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Foto del estado actual de la zona, que evidencie la necesidad del mantenimiento (luego eliminar el recuadro)</a:t>
            </a:r>
            <a:endParaRPr lang="es-CO" sz="1200" dirty="0">
              <a:solidFill>
                <a:schemeClr val="tx1"/>
              </a:solidFill>
            </a:endParaRPr>
          </a:p>
        </p:txBody>
      </p:sp>
      <p:grpSp>
        <p:nvGrpSpPr>
          <p:cNvPr id="44" name="43 Grupo"/>
          <p:cNvGrpSpPr/>
          <p:nvPr/>
        </p:nvGrpSpPr>
        <p:grpSpPr>
          <a:xfrm>
            <a:off x="4077072" y="5148064"/>
            <a:ext cx="2474148" cy="2165757"/>
            <a:chOff x="243145" y="5077631"/>
            <a:chExt cx="3748226" cy="3645873"/>
          </a:xfrm>
        </p:grpSpPr>
        <p:sp>
          <p:nvSpPr>
            <p:cNvPr id="45" name="44 CuadroTexto"/>
            <p:cNvSpPr txBox="1"/>
            <p:nvPr/>
          </p:nvSpPr>
          <p:spPr>
            <a:xfrm>
              <a:off x="243145" y="6003393"/>
              <a:ext cx="3748226" cy="272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900" dirty="0">
                <a:latin typeface="+mj-lt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900" dirty="0">
                <a:latin typeface="+mj-lt"/>
              </a:endParaRPr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00" y="5090518"/>
              <a:ext cx="385240" cy="701539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788881" y="5077631"/>
              <a:ext cx="3202490" cy="414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 smtClean="0">
                  <a:latin typeface="+mj-lt"/>
                </a:rPr>
                <a:t>DISCULPE LAS INCOMODIDADES  </a:t>
              </a:r>
            </a:p>
          </p:txBody>
        </p:sp>
      </p:grpSp>
      <p:sp>
        <p:nvSpPr>
          <p:cNvPr id="24" name="23 CuadroTexto"/>
          <p:cNvSpPr txBox="1"/>
          <p:nvPr/>
        </p:nvSpPr>
        <p:spPr>
          <a:xfrm>
            <a:off x="665596" y="251520"/>
            <a:ext cx="55446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 el mantenimiento del puente vehicular de la Calle XX entre Carreras XX y XX </a:t>
            </a:r>
          </a:p>
          <a:p>
            <a:pPr algn="ctr"/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0" name="19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33" name="32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34" name="33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34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7" name="36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8" name="37 Imagen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1" name="20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2" name="21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25" name="24 CuadroTexto"/>
          <p:cNvSpPr txBox="1"/>
          <p:nvPr/>
        </p:nvSpPr>
        <p:spPr>
          <a:xfrm>
            <a:off x="332656" y="18928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5514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194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2017-09-14T15:33:10Z</dcterms:created>
  <dcterms:modified xsi:type="dcterms:W3CDTF">2019-02-18T22:14:59Z</dcterms:modified>
</cp:coreProperties>
</file>