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782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5295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8615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5200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0052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1875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5716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6180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1306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085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8503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2310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9147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6858000" cy="1851958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6" name="35 CuadroTexto"/>
          <p:cNvSpPr txBox="1"/>
          <p:nvPr/>
        </p:nvSpPr>
        <p:spPr>
          <a:xfrm>
            <a:off x="344034" y="2605132"/>
            <a:ext cx="610930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 smtClean="0">
                <a:latin typeface="+mj-lt"/>
                <a:cs typeface="Arial" panose="020B0604020202020204" pitchFamily="34" charset="0"/>
              </a:rPr>
              <a:t>A partir de (fecha) y durante (tiempo), en horario (solo si es nocturno), inician las actividades de mantenimiento del espacio público de este tramo, que mejorarán la calidad de vida de los habitantes y peatones de los barrios </a:t>
            </a:r>
            <a:r>
              <a:rPr lang="es-ES" sz="1600" dirty="0" err="1" smtClean="0">
                <a:latin typeface="+mj-lt"/>
                <a:cs typeface="Arial" panose="020B0604020202020204" pitchFamily="34" charset="0"/>
              </a:rPr>
              <a:t>xxxxxxx</a:t>
            </a:r>
            <a:r>
              <a:rPr lang="es-ES" sz="1600" dirty="0" smtClean="0">
                <a:latin typeface="+mj-lt"/>
                <a:cs typeface="Arial" panose="020B0604020202020204" pitchFamily="34" charset="0"/>
              </a:rPr>
              <a:t> y (escriba otro beneficio). Las actividades NO generarán afectaciones al tránsito. (o aclarar brevemente)</a:t>
            </a:r>
          </a:p>
          <a:p>
            <a:pPr algn="just"/>
            <a:endParaRPr lang="es-ES" sz="16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600" dirty="0">
                <a:latin typeface="+mj-lt"/>
                <a:ea typeface="Tahoma" pitchFamily="34" charset="0"/>
                <a:cs typeface="Arial" panose="020B0604020202020204" pitchFamily="34" charset="0"/>
              </a:rPr>
              <a:t>El Punto </a:t>
            </a:r>
            <a:r>
              <a:rPr lang="es-ES" sz="16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IDU </a:t>
            </a:r>
            <a:r>
              <a:rPr lang="es-ES" sz="1600" dirty="0">
                <a:latin typeface="+mj-lt"/>
                <a:ea typeface="Tahoma" pitchFamily="34" charset="0"/>
                <a:cs typeface="Arial" panose="020B0604020202020204" pitchFamily="34" charset="0"/>
              </a:rPr>
              <a:t>está a su disposición para brindar información adicional sobre la obra</a:t>
            </a:r>
            <a:r>
              <a:rPr lang="es-CO" sz="16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. </a:t>
            </a:r>
            <a:endParaRPr lang="es-CO" sz="16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600" dirty="0">
                <a:latin typeface="+mj-lt"/>
                <a:cs typeface="Arial" panose="020B0604020202020204" pitchFamily="34" charset="0"/>
              </a:rPr>
              <a:t> </a:t>
            </a:r>
            <a:endParaRPr lang="es-CO" sz="16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600" dirty="0" smtClean="0">
                <a:latin typeface="+mj-lt"/>
                <a:cs typeface="Arial" panose="020B0604020202020204" pitchFamily="34" charset="0"/>
              </a:rPr>
              <a:t> </a:t>
            </a:r>
          </a:p>
          <a:p>
            <a:pPr algn="just"/>
            <a:endParaRPr lang="es-ES" sz="1600" dirty="0" smtClean="0">
              <a:latin typeface="+mj-lt"/>
              <a:cs typeface="Arial" panose="020B0604020202020204" pitchFamily="34" charset="0"/>
            </a:endParaRPr>
          </a:p>
          <a:p>
            <a:pPr algn="just"/>
            <a:endParaRPr lang="es-CO" sz="1600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0" y="5004048"/>
            <a:ext cx="3933057" cy="2664296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</a:rPr>
              <a:t>Foto del estado actual de la zona, que evidencie la necesidad del mantenimiento (luego eliminar el recuadro)</a:t>
            </a:r>
            <a:endParaRPr lang="es-CO" sz="1200" dirty="0">
              <a:solidFill>
                <a:schemeClr val="tx1"/>
              </a:solidFill>
            </a:endParaRPr>
          </a:p>
        </p:txBody>
      </p:sp>
      <p:grpSp>
        <p:nvGrpSpPr>
          <p:cNvPr id="44" name="43 Grupo"/>
          <p:cNvGrpSpPr/>
          <p:nvPr/>
        </p:nvGrpSpPr>
        <p:grpSpPr>
          <a:xfrm>
            <a:off x="4077072" y="5148064"/>
            <a:ext cx="2474148" cy="2165757"/>
            <a:chOff x="243145" y="5077631"/>
            <a:chExt cx="3748226" cy="3645873"/>
          </a:xfrm>
        </p:grpSpPr>
        <p:sp>
          <p:nvSpPr>
            <p:cNvPr id="45" name="44 CuadroTexto"/>
            <p:cNvSpPr txBox="1"/>
            <p:nvPr/>
          </p:nvSpPr>
          <p:spPr>
            <a:xfrm>
              <a:off x="243145" y="6003393"/>
              <a:ext cx="3748226" cy="27201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latin typeface="+mj-lt"/>
                  <a:ea typeface="Tahoma" pitchFamily="34" charset="0"/>
                  <a:cs typeface="Tahoma" pitchFamily="34" charset="0"/>
                </a:rPr>
                <a:t>Atienda la señalización informativa y reglamentaria ubicada en obra.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latin typeface="+mj-lt"/>
                  <a:ea typeface="Tahoma" pitchFamily="34" charset="0"/>
                  <a:cs typeface="Tahoma" pitchFamily="34" charset="0"/>
                </a:rPr>
                <a:t>Acate las recomendaciones del personal de la obra. 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latin typeface="+mj-lt"/>
                  <a:ea typeface="Tahoma" pitchFamily="34" charset="0"/>
                  <a:cs typeface="Tahoma" pitchFamily="34" charset="0"/>
                </a:rPr>
                <a:t>Circule por los senderos peatonales demarcados. 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latin typeface="+mj-lt"/>
                  <a:ea typeface="Tahoma" pitchFamily="34" charset="0"/>
                  <a:cs typeface="Tahoma" pitchFamily="34" charset="0"/>
                </a:rPr>
                <a:t>Evite ingresar a la zona de trabajo o romper la malla o las cintas de demarcación dispuestas para su protección. </a:t>
              </a:r>
              <a:endParaRPr lang="es-CO" sz="900" dirty="0">
                <a:latin typeface="+mj-lt"/>
                <a:ea typeface="Tahoma" pitchFamily="34" charset="0"/>
                <a:cs typeface="Tahoma" pitchFamily="34" charset="0"/>
              </a:endParaRP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latin typeface="+mj-lt"/>
                  <a:ea typeface="Tahoma" pitchFamily="34" charset="0"/>
                  <a:cs typeface="Tahoma" pitchFamily="34" charset="0"/>
                </a:rPr>
                <a:t>Cualquier irregularidad, comuníquela a nuestro PUNTO IDU.</a:t>
              </a:r>
              <a:endParaRPr lang="es-CO" sz="900" dirty="0">
                <a:latin typeface="+mj-lt"/>
              </a:endParaRPr>
            </a:p>
          </p:txBody>
        </p:sp>
        <p:pic>
          <p:nvPicPr>
            <p:cNvPr id="46" name="45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800" y="5090518"/>
              <a:ext cx="385240" cy="701539"/>
            </a:xfrm>
            <a:prstGeom prst="rect">
              <a:avLst/>
            </a:prstGeom>
          </p:spPr>
        </p:pic>
        <p:sp>
          <p:nvSpPr>
            <p:cNvPr id="47" name="46 CuadroTexto"/>
            <p:cNvSpPr txBox="1"/>
            <p:nvPr/>
          </p:nvSpPr>
          <p:spPr>
            <a:xfrm>
              <a:off x="788881" y="5077631"/>
              <a:ext cx="3202490" cy="414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000" b="1" dirty="0" smtClean="0">
                  <a:latin typeface="+mj-lt"/>
                </a:rPr>
                <a:t>DISCULPE LAS INCOMODIDADES  </a:t>
              </a:r>
            </a:p>
          </p:txBody>
        </p:sp>
      </p:grpSp>
      <p:sp>
        <p:nvSpPr>
          <p:cNvPr id="24" name="23 CuadroTexto"/>
          <p:cNvSpPr txBox="1"/>
          <p:nvPr/>
        </p:nvSpPr>
        <p:spPr>
          <a:xfrm>
            <a:off x="665596" y="251520"/>
            <a:ext cx="554461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Iniciamos  el mantenimiento del espacio público de la Calle XX entre Carreras XX y XX </a:t>
            </a:r>
          </a:p>
          <a:p>
            <a:pPr algn="ctr"/>
            <a:endParaRPr lang="es-CO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grpSp>
        <p:nvGrpSpPr>
          <p:cNvPr id="43" name="42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48" name="47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51" name="50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52" name="51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52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54" name="53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55" name="54 Imagen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49" name="48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50" name="49 Imagen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20" name="19 CuadroTexto"/>
          <p:cNvSpPr txBox="1"/>
          <p:nvPr/>
        </p:nvSpPr>
        <p:spPr>
          <a:xfrm>
            <a:off x="332656" y="1892896"/>
            <a:ext cx="43204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355149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202</Words>
  <Application>Microsoft Office PowerPoint</Application>
  <PresentationFormat>Presentación en pantalla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23</cp:revision>
  <dcterms:created xsi:type="dcterms:W3CDTF">2017-09-14T15:33:10Z</dcterms:created>
  <dcterms:modified xsi:type="dcterms:W3CDTF">2019-02-18T22:14:48Z</dcterms:modified>
</cp:coreProperties>
</file>