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82" y="50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18/02/2019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825668"/>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04248"/>
            <a:ext cx="331396" cy="331396"/>
          </a:xfrm>
          <a:prstGeom prst="rect">
            <a:avLst/>
          </a:prstGeom>
        </p:spPr>
      </p:pic>
      <p:sp>
        <p:nvSpPr>
          <p:cNvPr id="48" name="47 CuadroTexto"/>
          <p:cNvSpPr txBox="1"/>
          <p:nvPr/>
        </p:nvSpPr>
        <p:spPr>
          <a:xfrm>
            <a:off x="1258506" y="6841227"/>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1114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9" name="28 CuadroTexto"/>
          <p:cNvSpPr txBox="1"/>
          <p:nvPr/>
        </p:nvSpPr>
        <p:spPr>
          <a:xfrm>
            <a:off x="280360" y="251520"/>
            <a:ext cx="6028960" cy="1384995"/>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el mantenimiento del puente peatonal de la Calle XX con Carrera XX</a:t>
            </a: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3" name="32 CuadroTexto"/>
          <p:cNvSpPr txBox="1"/>
          <p:nvPr/>
        </p:nvSpPr>
        <p:spPr>
          <a:xfrm>
            <a:off x="490636" y="3192229"/>
            <a:ext cx="5818684" cy="3647152"/>
          </a:xfrm>
          <a:prstGeom prst="rect">
            <a:avLst/>
          </a:prstGeom>
          <a:noFill/>
        </p:spPr>
        <p:txBody>
          <a:bodyPr wrap="square" rtlCol="0">
            <a:spAutoFit/>
          </a:bodyPr>
          <a:lstStyle/>
          <a:p>
            <a:pPr algn="just"/>
            <a:r>
              <a:rPr lang="es-ES" sz="1050" dirty="0" smtClean="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realizó la primera visita a su predio el día _________________________ para realizar el </a:t>
            </a:r>
            <a:r>
              <a:rPr lang="es-ES" sz="1050" b="1" dirty="0" smtClean="0">
                <a:latin typeface="+mj-lt"/>
                <a:ea typeface="Adobe Gothic Std B" pitchFamily="34" charset="-128"/>
                <a:cs typeface="Arial" panose="020B0604020202020204" pitchFamily="34" charset="0"/>
              </a:rPr>
              <a:t>Levantamiento de Acta de Vecindad, </a:t>
            </a:r>
            <a:r>
              <a:rPr lang="es-ES" sz="1050" dirty="0" smtClean="0">
                <a:latin typeface="+mj-lt"/>
                <a:ea typeface="Adobe Gothic Std B" pitchFamily="34" charset="-128"/>
                <a:cs typeface="Arial" panose="020B0604020202020204" pitchFamily="34" charset="0"/>
              </a:rPr>
              <a:t>sin ser atendido por ninguna persona, por lo cual </a:t>
            </a:r>
            <a:r>
              <a:rPr lang="es-ES" sz="1050" b="1" dirty="0" smtClean="0">
                <a:latin typeface="+mj-lt"/>
                <a:ea typeface="Adobe Gothic Std B" pitchFamily="34" charset="-128"/>
                <a:cs typeface="Arial" panose="020B0604020202020204" pitchFamily="34" charset="0"/>
              </a:rPr>
              <a:t>NO SE PUDO REALIZAR LA ACTIVIDAD.</a:t>
            </a:r>
          </a:p>
          <a:p>
            <a:pPr algn="just"/>
            <a:r>
              <a:rPr lang="es-ES" sz="1050" b="1" dirty="0" smtClean="0">
                <a:latin typeface="+mj-lt"/>
                <a:ea typeface="Adobe Gothic Std B" pitchFamily="34" charset="-128"/>
                <a:cs typeface="Arial" panose="020B0604020202020204" pitchFamily="34" charset="0"/>
              </a:rPr>
              <a:t> </a:t>
            </a:r>
          </a:p>
          <a:p>
            <a:pPr algn="just"/>
            <a:r>
              <a:rPr lang="es-ES" sz="105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50" dirty="0" smtClean="0">
              <a:latin typeface="+mj-lt"/>
              <a:ea typeface="Adobe Gothic Std B" pitchFamily="34" charset="-128"/>
              <a:cs typeface="Arial" panose="020B0604020202020204" pitchFamily="34" charset="0"/>
            </a:endParaRPr>
          </a:p>
          <a:p>
            <a:pPr algn="just"/>
            <a:r>
              <a:rPr lang="es-ES" sz="1050" dirty="0" smtClean="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SEGUNDA VISITA a su predio, tenga en cuenta que una vez cumplida la programación, y de no poder tener acceso, se levantará únicamente un acta de vecindad de fachada del predio; con lo cual no habrá lugar a futuras reclamaciones.</a:t>
            </a:r>
          </a:p>
          <a:p>
            <a:pPr algn="just"/>
            <a:r>
              <a:rPr lang="es-ES" sz="1050" dirty="0" smtClean="0">
                <a:latin typeface="+mj-lt"/>
                <a:ea typeface="Adobe Gothic Std B" pitchFamily="34" charset="-128"/>
                <a:cs typeface="Arial" panose="020B0604020202020204" pitchFamily="34" charset="0"/>
              </a:rPr>
              <a:t> </a:t>
            </a:r>
          </a:p>
          <a:p>
            <a:pPr algn="just"/>
            <a:r>
              <a:rPr lang="es-ES" sz="1050" dirty="0">
                <a:latin typeface="+mj-lt"/>
                <a:ea typeface="Adobe Gothic Std B" pitchFamily="34" charset="-128"/>
                <a:cs typeface="Arial" panose="020B0604020202020204" pitchFamily="34" charset="0"/>
              </a:rPr>
              <a:t>Si desea </a:t>
            </a:r>
            <a:r>
              <a:rPr lang="es-ES" sz="1050" dirty="0" smtClean="0">
                <a:latin typeface="+mj-lt"/>
                <a:ea typeface="Adobe Gothic Std B" pitchFamily="34" charset="-128"/>
                <a:cs typeface="Arial" panose="020B0604020202020204" pitchFamily="34" charset="0"/>
              </a:rPr>
              <a:t>más </a:t>
            </a:r>
            <a:r>
              <a:rPr lang="es-ES" sz="105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050" dirty="0" smtClean="0">
                <a:latin typeface="+mj-lt"/>
                <a:ea typeface="Adobe Gothic Std B" pitchFamily="34" charset="-128"/>
                <a:cs typeface="Arial" panose="020B0604020202020204" pitchFamily="34" charset="0"/>
              </a:rPr>
              <a:t>IDU.</a:t>
            </a:r>
            <a:endParaRPr lang="es-CO" sz="1050" dirty="0">
              <a:latin typeface="+mj-lt"/>
              <a:ea typeface="Adobe Gothic Std B" pitchFamily="34" charset="-128"/>
              <a:cs typeface="Arial" panose="020B0604020202020204" pitchFamily="34" charset="0"/>
            </a:endParaRPr>
          </a:p>
        </p:txBody>
      </p:sp>
      <p:sp>
        <p:nvSpPr>
          <p:cNvPr id="34" name="33 CuadroTexto"/>
          <p:cNvSpPr txBox="1"/>
          <p:nvPr/>
        </p:nvSpPr>
        <p:spPr>
          <a:xfrm>
            <a:off x="50990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t>
            </a:r>
            <a:r>
              <a:rPr lang="es-CO" sz="1200" dirty="0" smtClean="0">
                <a:latin typeface="Arial Rounded MT Bold" panose="020F0704030504030204" pitchFamily="34" charset="0"/>
              </a:rPr>
              <a:t>(</a:t>
            </a:r>
            <a:r>
              <a:rPr lang="es-CO" sz="1200" dirty="0" smtClean="0">
                <a:latin typeface="Arial Rounded MT Bold" panose="020F0704030504030204" pitchFamily="34" charset="0"/>
              </a:rPr>
              <a:t>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a:t>
            </a:r>
            <a:r>
              <a:rPr lang="es-CO" sz="1200" dirty="0">
                <a:latin typeface="Arial Rounded MT Bold" panose="020F0704030504030204" pitchFamily="34" charset="0"/>
              </a:rPr>
              <a:t>Segunda visita</a:t>
            </a:r>
          </a:p>
        </p:txBody>
      </p:sp>
      <p:sp>
        <p:nvSpPr>
          <p:cNvPr id="35" name="34 CuadroTexto"/>
          <p:cNvSpPr txBox="1"/>
          <p:nvPr/>
        </p:nvSpPr>
        <p:spPr>
          <a:xfrm>
            <a:off x="548680" y="1835696"/>
            <a:ext cx="4320480" cy="230832"/>
          </a:xfrm>
          <a:prstGeom prst="rect">
            <a:avLst/>
          </a:prstGeom>
          <a:noFill/>
        </p:spPr>
        <p:txBody>
          <a:bodyPr wrap="square" rtlCol="0">
            <a:spAutoFit/>
          </a:bodyPr>
          <a:lstStyle/>
          <a:p>
            <a:r>
              <a:rPr lang="es-CO" sz="900" dirty="0" smtClean="0"/>
              <a:t>Volante: 1 Fecha: XXXX  Localidades: </a:t>
            </a:r>
            <a:r>
              <a:rPr lang="es-CO" sz="900" dirty="0" err="1" smtClean="0"/>
              <a:t>xxxxxx</a:t>
            </a:r>
            <a:r>
              <a:rPr lang="es-CO" sz="900" dirty="0" smtClean="0"/>
              <a:t>  Contrato:  </a:t>
            </a:r>
            <a:r>
              <a:rPr lang="es-CO" sz="900" dirty="0" err="1" smtClean="0"/>
              <a:t>xxxx</a:t>
            </a:r>
            <a:r>
              <a:rPr lang="es-CO" sz="900" dirty="0" smtClean="0"/>
              <a:t> de </a:t>
            </a:r>
            <a:r>
              <a:rPr lang="es-CO" sz="900" dirty="0" err="1" smtClean="0"/>
              <a:t>xxxx</a:t>
            </a:r>
            <a:r>
              <a:rPr lang="es-CO" sz="900" dirty="0" smtClean="0"/>
              <a:t> </a:t>
            </a:r>
            <a:endParaRPr lang="es-CO" sz="900" dirty="0"/>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339</Words>
  <Application>Microsoft Office PowerPoint</Application>
  <PresentationFormat>Presentación en pantalla (4:3)</PresentationFormat>
  <Paragraphs>23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18</cp:revision>
  <dcterms:created xsi:type="dcterms:W3CDTF">2017-09-14T15:05:19Z</dcterms:created>
  <dcterms:modified xsi:type="dcterms:W3CDTF">2019-02-18T22:11:13Z</dcterms:modified>
</cp:coreProperties>
</file>