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Av. Calle XX entre Carreras XX y XX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realizamos para mejorar la movilidad y calidad de vida de los habitantes/peatones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En esta reunión daremos las pautas de sostenibilidad y cuidado de las obras finalizadas.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Finalización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finalizada.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580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143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2017-09-14T15:39:50Z</dcterms:created>
  <dcterms:modified xsi:type="dcterms:W3CDTF">2019-02-18T22:14:29Z</dcterms:modified>
</cp:coreProperties>
</file>