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el mantenimiento del puente peatonal de la  Calle XX entre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Conozca las actividades que realizaremos para mejorar la movilidad y calidad de vida de los habitantes/peatones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Inicio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del sector.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580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125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31</cp:revision>
  <dcterms:created xsi:type="dcterms:W3CDTF">2017-09-14T15:39:50Z</dcterms:created>
  <dcterms:modified xsi:type="dcterms:W3CDTF">2019-02-18T22:14:12Z</dcterms:modified>
</cp:coreProperties>
</file>