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Avanzamos en el mantenimiento  vial de la Calle XX entre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</a:t>
            </a:r>
            <a:r>
              <a:rPr lang="es-CO" sz="1400" dirty="0" smtClean="0">
                <a:latin typeface="Arial Rounded MT Bold" panose="020F0704030504030204" pitchFamily="34" charset="0"/>
              </a:rPr>
              <a:t>(</a:t>
            </a:r>
            <a:r>
              <a:rPr lang="es-CO" sz="1400" dirty="0">
                <a:latin typeface="Arial Rounded MT Bold" panose="020F0704030504030204" pitchFamily="34" charset="0"/>
              </a:rPr>
              <a:t>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COMITÉ IDU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ser parte de nuestro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COMITÉ IDU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periódicamente socializamos las actividades que realizamos para beneficiar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los habitantes del (sur-norte-oriente-occidente) de la ciudad; y aclaramos las dudas que se tengan sobre las obras.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154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2017-09-14T15:05:19Z</dcterms:created>
  <dcterms:modified xsi:type="dcterms:W3CDTF">2019-02-18T22:14:01Z</dcterms:modified>
</cp:coreProperties>
</file>