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Finalización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Finalización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las actividades realizadas,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que beneficiarán  a los habitantes del (sur-norte-oriente-occidente) de la ciudad; y daremos pautas para su sostenibilidad y conservación.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 terminada.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153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2017-09-14T15:05:19Z</dcterms:created>
  <dcterms:modified xsi:type="dcterms:W3CDTF">2019-02-18T22:13:48Z</dcterms:modified>
</cp:coreProperties>
</file>