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2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vial de la Calle XX entre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Extraordinaria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</a:t>
            </a:r>
            <a:r>
              <a:rPr lang="es-CO" sz="140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invita </a:t>
            </a:r>
            <a:r>
              <a:rPr lang="es-CO" sz="140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Extraordinaria de Mantenimiento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aclararemos temas importantes sobre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ejecutan,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146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2017-09-14T15:05:19Z</dcterms:created>
  <dcterms:modified xsi:type="dcterms:W3CDTF">2019-02-18T22:13:27Z</dcterms:modified>
</cp:coreProperties>
</file>