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428635"/>
            <a:ext cx="6028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en el mantenimiento vial de la Calle XX entre Carreras XX y XX</a:t>
            </a:r>
            <a:endParaRPr lang="es-C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Avance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Avance de Mantenimiento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se han ejecutado,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298702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169283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112420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292080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11931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16218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076056"/>
            <a:ext cx="3429000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147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2019-02-18T22:13:12Z</dcterms:modified>
</cp:coreProperties>
</file>