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2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el mantenimiento del  espacio público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inicio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Inicio de mantenimiento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realizaremos para cambiarle la cara a este tramo/puente, beneficiando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2080"/>
            <a:ext cx="3429000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151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2019-02-18T22:13:00Z</dcterms:modified>
</cp:coreProperties>
</file>