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</a:t>
            </a:r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realizando los estudios y diseños para la  Calle XX entre 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los avances del proyecto, y las actividades que estamos realizando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calidad de vida de los habitantes de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Comité IDU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actividades del proyecto.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132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34</cp:revision>
  <dcterms:created xsi:type="dcterms:W3CDTF">2017-09-14T15:39:50Z</dcterms:created>
  <dcterms:modified xsi:type="dcterms:W3CDTF">2019-02-13T15:42:01Z</dcterms:modified>
</cp:coreProperties>
</file>