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1362" y="1368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477504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2624349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7038038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308972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9780204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750711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244986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948497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4102970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015004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682430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326D0-72EC-4CD3-945B-3F73289887A9}" type="datetimeFigureOut">
              <a:rPr lang="es-CO" smtClean="0"/>
              <a:t>12/02/2019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8F13DA-D16D-426B-8DAE-2BC6433F9593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9219180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4 Rectángulo"/>
          <p:cNvSpPr/>
          <p:nvPr/>
        </p:nvSpPr>
        <p:spPr>
          <a:xfrm>
            <a:off x="0" y="0"/>
            <a:ext cx="6858000" cy="1835696"/>
          </a:xfrm>
          <a:prstGeom prst="rect">
            <a:avLst/>
          </a:prstGeom>
          <a:solidFill>
            <a:srgbClr val="009FE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2" name="21 CuadroTexto"/>
          <p:cNvSpPr txBox="1"/>
          <p:nvPr/>
        </p:nvSpPr>
        <p:spPr>
          <a:xfrm>
            <a:off x="537385" y="2241367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9" name="28 CuadroTexto"/>
          <p:cNvSpPr txBox="1"/>
          <p:nvPr/>
        </p:nvSpPr>
        <p:spPr>
          <a:xfrm>
            <a:off x="424376" y="323528"/>
            <a:ext cx="6028960" cy="12926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Iniciamos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los estudios y diseños para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la Calle XX entre </a:t>
            </a:r>
            <a:endParaRPr lang="es-CO" sz="2600" b="1" dirty="0" smtClean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  <a:p>
            <a:pPr algn="ctr"/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Carreras </a:t>
            </a:r>
            <a:r>
              <a:rPr lang="es-CO" sz="26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XX y XX</a:t>
            </a:r>
            <a:endParaRPr lang="es-CO" sz="2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548680" y="1908284"/>
            <a:ext cx="5070001" cy="21544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800" dirty="0" smtClean="0"/>
              <a:t>Volante: 1 Fecha: XXXX  Localidades: </a:t>
            </a:r>
            <a:r>
              <a:rPr lang="es-CO" sz="800" dirty="0" err="1" smtClean="0"/>
              <a:t>xxxxxx</a:t>
            </a:r>
            <a:r>
              <a:rPr lang="es-CO" sz="800" dirty="0" smtClean="0"/>
              <a:t>  Contrato:  </a:t>
            </a:r>
            <a:r>
              <a:rPr lang="es-CO" sz="800" dirty="0" err="1" smtClean="0"/>
              <a:t>xxxx</a:t>
            </a:r>
            <a:r>
              <a:rPr lang="es-CO" sz="800" dirty="0" smtClean="0"/>
              <a:t> de </a:t>
            </a:r>
            <a:r>
              <a:rPr lang="es-CO" sz="800" dirty="0" err="1" smtClean="0"/>
              <a:t>xxxx</a:t>
            </a:r>
            <a:r>
              <a:rPr lang="es-CO" sz="800" dirty="0" smtClean="0"/>
              <a:t> </a:t>
            </a:r>
            <a:endParaRPr lang="es-CO" sz="800" dirty="0"/>
          </a:p>
        </p:txBody>
      </p:sp>
      <p:grpSp>
        <p:nvGrpSpPr>
          <p:cNvPr id="21" name="20 Grupo"/>
          <p:cNvGrpSpPr/>
          <p:nvPr/>
        </p:nvGrpSpPr>
        <p:grpSpPr>
          <a:xfrm>
            <a:off x="1432" y="7956380"/>
            <a:ext cx="6856568" cy="1187624"/>
            <a:chOff x="1432" y="7956380"/>
            <a:chExt cx="6856568" cy="1187624"/>
          </a:xfrm>
        </p:grpSpPr>
        <p:grpSp>
          <p:nvGrpSpPr>
            <p:cNvPr id="23" name="22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26" name="25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27" name="26 Conector recto"/>
              <p:cNvCxnSpPr/>
              <p:nvPr/>
            </p:nvCxnSpPr>
            <p:spPr>
              <a:xfrm>
                <a:off x="1124921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8" name="27 CuadroTexto"/>
              <p:cNvSpPr txBox="1"/>
              <p:nvPr/>
            </p:nvSpPr>
            <p:spPr>
              <a:xfrm>
                <a:off x="284538" y="6401099"/>
                <a:ext cx="695992" cy="3908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8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8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31" name="30 Imagen"/>
              <p:cNvPicPr>
                <a:picLocks noChangeAspect="1"/>
              </p:cNvPicPr>
              <p:nvPr/>
            </p:nvPicPr>
            <p:blipFill>
              <a:blip r:embed="rId2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32" name="31 Imagen"/>
              <p:cNvPicPr>
                <a:picLocks noChangeAspect="1"/>
              </p:cNvPicPr>
              <p:nvPr/>
            </p:nvPicPr>
            <p:blipFill>
              <a:blip r:embed="rId3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24" name="23 CuadroTexto"/>
            <p:cNvSpPr txBox="1"/>
            <p:nvPr/>
          </p:nvSpPr>
          <p:spPr>
            <a:xfrm>
              <a:off x="44624" y="8100392"/>
              <a:ext cx="2520280" cy="253916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5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5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25" name="24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1807065" y="8388424"/>
              <a:ext cx="1477919" cy="655683"/>
            </a:xfrm>
            <a:prstGeom prst="rect">
              <a:avLst/>
            </a:prstGeom>
          </p:spPr>
        </p:pic>
      </p:grpSp>
      <p:sp>
        <p:nvSpPr>
          <p:cNvPr id="40" name="39 CuadroTexto"/>
          <p:cNvSpPr txBox="1"/>
          <p:nvPr/>
        </p:nvSpPr>
        <p:spPr>
          <a:xfrm>
            <a:off x="561252" y="2411760"/>
            <a:ext cx="60361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>
                <a:latin typeface="Arial Rounded MT Bold" panose="020F0704030504030204" pitchFamily="34" charset="0"/>
              </a:rPr>
              <a:t>Señor (a)(es)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XXXXXXXXXXXXXXXX</a:t>
            </a:r>
          </a:p>
          <a:p>
            <a:r>
              <a:rPr lang="es-CO" sz="1400" dirty="0" smtClean="0">
                <a:latin typeface="Arial Rounded MT Bold" panose="020F0704030504030204" pitchFamily="34" charset="0"/>
              </a:rPr>
              <a:t>XXXXXXXXXXXXXXX</a:t>
            </a:r>
          </a:p>
          <a:p>
            <a:r>
              <a:rPr lang="es-CO" sz="1400" dirty="0" err="1" smtClean="0">
                <a:latin typeface="Arial Rounded MT Bold" panose="020F0704030504030204" pitchFamily="34" charset="0"/>
              </a:rPr>
              <a:t>Ref</a:t>
            </a:r>
            <a:r>
              <a:rPr lang="es-CO" sz="1400" dirty="0" smtClean="0">
                <a:latin typeface="Arial Rounded MT Bold" panose="020F0704030504030204" pitchFamily="34" charset="0"/>
              </a:rPr>
              <a:t>: Reunión de inicio</a:t>
            </a:r>
            <a:endParaRPr lang="es-CO" sz="1400" dirty="0">
              <a:latin typeface="Arial Rounded MT Bold" panose="020F0704030504030204" pitchFamily="34" charset="0"/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548679" y="3491880"/>
            <a:ext cx="5809773" cy="16004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El Instituto de Desarrollo Urbano, a través del contratista </a:t>
            </a:r>
            <a:r>
              <a:rPr lang="es-CO" sz="1400" dirty="0" err="1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xxxxxx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encargado del proyecto, le invita (n) a la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Reunión de Inicio de </a:t>
            </a:r>
            <a:r>
              <a:rPr lang="es-CO" sz="1400" b="1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Estudios y Diseños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en donde socializaremos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las actividades que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en esta etapa del proyecto, que beneficiará </a:t>
            </a:r>
            <a:r>
              <a:rPr lang="es-ES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a los habitantes del (sur-norte-oriente-occidente) de la ciudad. </a:t>
            </a:r>
          </a:p>
          <a:p>
            <a:pPr algn="just"/>
            <a:r>
              <a:rPr lang="es-CO" sz="1400" dirty="0" smtClean="0">
                <a:latin typeface="+mj-lt"/>
                <a:ea typeface="Adobe Gothic Std B" pitchFamily="34" charset="-128"/>
                <a:cs typeface="Arial" panose="020B0604020202020204" pitchFamily="34" charset="0"/>
              </a:rPr>
              <a:t>Si desea solicitar más información sobre el proyecto, comuníquese con nuestro Punto IDU.</a:t>
            </a:r>
            <a:endParaRPr lang="es-CO" sz="1400" dirty="0"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pic>
        <p:nvPicPr>
          <p:cNvPr id="42" name="41 Imagen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11895" y="5497088"/>
            <a:ext cx="331086" cy="323336"/>
          </a:xfrm>
          <a:prstGeom prst="rect">
            <a:avLst/>
          </a:prstGeom>
        </p:spPr>
      </p:pic>
      <p:pic>
        <p:nvPicPr>
          <p:cNvPr id="43" name="42 Imagen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40613" y="7367669"/>
            <a:ext cx="331086" cy="269395"/>
          </a:xfrm>
          <a:prstGeom prst="rect">
            <a:avLst/>
          </a:prstGeom>
        </p:spPr>
      </p:pic>
      <p:pic>
        <p:nvPicPr>
          <p:cNvPr id="44" name="43 Imagen"/>
          <p:cNvPicPr>
            <a:picLocks noChangeAspect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34858" y="6310806"/>
            <a:ext cx="331396" cy="331396"/>
          </a:xfrm>
          <a:prstGeom prst="rect">
            <a:avLst/>
          </a:prstGeom>
        </p:spPr>
      </p:pic>
      <p:sp>
        <p:nvSpPr>
          <p:cNvPr id="46" name="45 CuadroTexto"/>
          <p:cNvSpPr txBox="1"/>
          <p:nvPr/>
        </p:nvSpPr>
        <p:spPr>
          <a:xfrm>
            <a:off x="4066818" y="5490466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fecha de la reunión</a:t>
            </a:r>
            <a:endParaRPr lang="es-CO" sz="1400" dirty="0"/>
          </a:p>
        </p:txBody>
      </p:sp>
      <p:sp>
        <p:nvSpPr>
          <p:cNvPr id="50" name="49 CuadroTexto"/>
          <p:cNvSpPr txBox="1"/>
          <p:nvPr/>
        </p:nvSpPr>
        <p:spPr>
          <a:xfrm>
            <a:off x="4066818" y="6317703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la hora de la reunión</a:t>
            </a:r>
            <a:endParaRPr lang="es-CO" sz="1400" dirty="0"/>
          </a:p>
        </p:txBody>
      </p:sp>
      <p:sp>
        <p:nvSpPr>
          <p:cNvPr id="51" name="50 CuadroTexto"/>
          <p:cNvSpPr txBox="1"/>
          <p:nvPr/>
        </p:nvSpPr>
        <p:spPr>
          <a:xfrm>
            <a:off x="4088361" y="7360567"/>
            <a:ext cx="238651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400" dirty="0" smtClean="0"/>
              <a:t>Escriba  el lugar de la  reunión</a:t>
            </a:r>
            <a:endParaRPr lang="es-CO" sz="1400" dirty="0"/>
          </a:p>
        </p:txBody>
      </p:sp>
      <p:sp>
        <p:nvSpPr>
          <p:cNvPr id="6" name="5 Rectángulo"/>
          <p:cNvSpPr/>
          <p:nvPr/>
        </p:nvSpPr>
        <p:spPr>
          <a:xfrm>
            <a:off x="0" y="5292080"/>
            <a:ext cx="3429000" cy="2520280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chemeClr val="tx1"/>
                </a:solidFill>
              </a:rPr>
              <a:t>Insertar imagen actual del sector. NO distorsionarla.</a:t>
            </a:r>
          </a:p>
          <a:p>
            <a:pPr algn="ctr"/>
            <a:r>
              <a:rPr lang="es-CO" dirty="0" smtClean="0">
                <a:solidFill>
                  <a:schemeClr val="tx1"/>
                </a:solidFill>
              </a:rPr>
              <a:t>Eliminar el recuadro posteriormente </a:t>
            </a:r>
            <a:endParaRPr lang="es-CO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1434894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47</TotalTime>
  <Words>164</Words>
  <Application>Microsoft Office PowerPoint</Application>
  <PresentationFormat>Presentación en pantalla (4:3)</PresentationFormat>
  <Paragraphs>20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22</cp:revision>
  <dcterms:created xsi:type="dcterms:W3CDTF">2017-09-14T15:05:19Z</dcterms:created>
  <dcterms:modified xsi:type="dcterms:W3CDTF">2019-02-12T15:55:04Z</dcterms:modified>
</cp:coreProperties>
</file>