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3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</a:t>
            </a:r>
            <a:endParaRPr lang="es-CO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48680" y="1908284"/>
            <a:ext cx="5070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Volante: 1 Fecha: XXXX  Localidades: </a:t>
            </a:r>
            <a:r>
              <a:rPr lang="es-CO" sz="800" dirty="0" err="1" smtClean="0"/>
              <a:t>xxxxxx</a:t>
            </a:r>
            <a:r>
              <a:rPr lang="es-CO" sz="800" dirty="0" smtClean="0"/>
              <a:t>  Contrato:  </a:t>
            </a:r>
            <a:r>
              <a:rPr lang="es-CO" sz="800" dirty="0" err="1" smtClean="0"/>
              <a:t>xxxx</a:t>
            </a:r>
            <a:r>
              <a:rPr lang="es-CO" sz="800" dirty="0" smtClean="0"/>
              <a:t> de </a:t>
            </a:r>
            <a:r>
              <a:rPr lang="es-CO" sz="800" dirty="0" err="1" smtClean="0"/>
              <a:t>xxxx</a:t>
            </a:r>
            <a:r>
              <a:rPr lang="es-CO" sz="800" dirty="0" smtClean="0"/>
              <a:t> </a:t>
            </a:r>
            <a:endParaRPr lang="es-CO" sz="8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inicio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Inicio de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en esta etapa del proyecto, que beneficiará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2080"/>
            <a:ext cx="3429000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164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22</cp:revision>
  <dcterms:created xsi:type="dcterms:W3CDTF">2017-09-14T15:05:19Z</dcterms:created>
  <dcterms:modified xsi:type="dcterms:W3CDTF">2019-02-12T15:55:04Z</dcterms:modified>
</cp:coreProperties>
</file>