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0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proyecto.</a:t>
            </a:r>
            <a:endParaRPr lang="es-ES" sz="1400" dirty="0" smtClean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</a:t>
            </a:r>
            <a:r>
              <a:rPr lang="es-CO" dirty="0" smtClean="0">
                <a:solidFill>
                  <a:schemeClr val="tx1"/>
                </a:solidFill>
              </a:rPr>
              <a:t>alguna actividad (técnica – social).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Calle XX entre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2019-02-12T15:59:39Z</dcterms:modified>
</cp:coreProperties>
</file>