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62" y="108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40" name="39 CuadroTexto"/>
          <p:cNvSpPr txBox="1"/>
          <p:nvPr/>
        </p:nvSpPr>
        <p:spPr>
          <a:xfrm>
            <a:off x="561252" y="2411760"/>
            <a:ext cx="603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Arial Rounded MT Bold" panose="020F0704030504030204" pitchFamily="34" charset="0"/>
              </a:rPr>
              <a:t>Señor (a)(es)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XXXXXXXXXXXXXXXX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</a:t>
            </a:r>
          </a:p>
          <a:p>
            <a:r>
              <a:rPr lang="es-CO" sz="1400" dirty="0" err="1" smtClean="0">
                <a:latin typeface="Arial Rounded MT Bold" panose="020F0704030504030204" pitchFamily="34" charset="0"/>
              </a:rPr>
              <a:t>Ref</a:t>
            </a:r>
            <a:r>
              <a:rPr lang="es-CO" sz="1400" dirty="0" smtClean="0">
                <a:latin typeface="Arial Rounded MT Bold" panose="020F0704030504030204" pitchFamily="34" charset="0"/>
              </a:rPr>
              <a:t>: COMITÉ IDU</a:t>
            </a:r>
            <a:endParaRPr lang="es-CO" sz="1400" dirty="0">
              <a:latin typeface="Arial Rounded MT Bold" panose="020F0704030504030204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548679" y="3491880"/>
            <a:ext cx="58097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El Instituto de Desarrollo Urbano, a través del contratista </a:t>
            </a:r>
            <a:r>
              <a:rPr lang="es-CO" sz="1400" dirty="0" err="1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xxxxxx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encargado del proyecto, le invita (n) a ser parte de nuestro </a:t>
            </a:r>
            <a:r>
              <a:rPr lang="es-CO" sz="1400" b="1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COMITÉ IDU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 donde periódicamente socializamos las actividades que realizamos para beneficiar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a los habitantes del (sur-norte-oriente-occidente) de la ciudad; y aclaramos las dudas que se tengan sobre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el proyecto.</a:t>
            </a:r>
            <a:endParaRPr lang="es-ES" sz="1400" dirty="0" smtClean="0"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Si desea solicitar más información sobre el proyecto, comuníquese con nuestro Punto IDU.</a:t>
            </a:r>
            <a:endParaRPr lang="es-CO" sz="1400" dirty="0"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pic>
        <p:nvPicPr>
          <p:cNvPr id="42" name="4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895" y="5497088"/>
            <a:ext cx="331086" cy="323336"/>
          </a:xfrm>
          <a:prstGeom prst="rect">
            <a:avLst/>
          </a:prstGeom>
        </p:spPr>
      </p:pic>
      <p:pic>
        <p:nvPicPr>
          <p:cNvPr id="43" name="42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13" y="7367669"/>
            <a:ext cx="331086" cy="269395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858" y="6310806"/>
            <a:ext cx="331396" cy="331396"/>
          </a:xfrm>
          <a:prstGeom prst="rect">
            <a:avLst/>
          </a:prstGeom>
        </p:spPr>
      </p:pic>
      <p:sp>
        <p:nvSpPr>
          <p:cNvPr id="46" name="45 CuadroTexto"/>
          <p:cNvSpPr txBox="1"/>
          <p:nvPr/>
        </p:nvSpPr>
        <p:spPr>
          <a:xfrm>
            <a:off x="4066818" y="5490466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fecha de la reunión</a:t>
            </a:r>
            <a:endParaRPr lang="es-CO" sz="14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4066818" y="6317703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hora de la reunión</a:t>
            </a:r>
            <a:endParaRPr lang="es-CO" sz="14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4088361" y="736056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el lugar de la  reunión</a:t>
            </a:r>
            <a:endParaRPr lang="es-CO" sz="1400" dirty="0"/>
          </a:p>
        </p:txBody>
      </p:sp>
      <p:sp>
        <p:nvSpPr>
          <p:cNvPr id="6" name="5 Rectángulo"/>
          <p:cNvSpPr/>
          <p:nvPr/>
        </p:nvSpPr>
        <p:spPr>
          <a:xfrm>
            <a:off x="0" y="5298702"/>
            <a:ext cx="3429000" cy="25136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de </a:t>
            </a:r>
            <a:r>
              <a:rPr lang="es-CO" dirty="0" smtClean="0">
                <a:solidFill>
                  <a:schemeClr val="tx1"/>
                </a:solidFill>
              </a:rPr>
              <a:t>alguna actividad (técnica – social).</a:t>
            </a:r>
            <a:endParaRPr lang="es-CO" dirty="0" smtClean="0">
              <a:solidFill>
                <a:schemeClr val="tx1"/>
              </a:solidFill>
            </a:endParaRP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424376" y="323528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Iniciamos/avanzamos en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los estudios y diseños para la Calle XX entre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Carreras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XX y 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172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29</cp:revision>
  <dcterms:created xsi:type="dcterms:W3CDTF">2017-09-14T15:05:19Z</dcterms:created>
  <dcterms:modified xsi:type="dcterms:W3CDTF">2019-02-12T15:59:39Z</dcterms:modified>
</cp:coreProperties>
</file>