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0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Finalización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Finalización de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Estudios y Diseños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en donde socializaremos las actividades realizadas,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que beneficiarán  a los habitantes del (sur-norte-oriente-occidente) de la ciudad; y daremos pautas para su sostenibilidad y conservación.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 final del proyecto. </a:t>
            </a:r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estudios y diseños para la Calle XX entre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y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están listos!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171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26</cp:revision>
  <dcterms:created xsi:type="dcterms:W3CDTF">2017-09-14T15:05:19Z</dcterms:created>
  <dcterms:modified xsi:type="dcterms:W3CDTF">2019-02-12T15:58:20Z</dcterms:modified>
</cp:coreProperties>
</file>