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3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Avance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Avance de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estudios y Diseños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se han ejecutado,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298702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169283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112420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292080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11931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16218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076056"/>
            <a:ext cx="3429000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</a:t>
            </a:r>
            <a:r>
              <a:rPr lang="es-CO" dirty="0" smtClean="0">
                <a:solidFill>
                  <a:schemeClr val="tx1"/>
                </a:solidFill>
              </a:rPr>
              <a:t>alguna actividad (técnica o social).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</a:t>
            </a:r>
            <a:r>
              <a:rPr lang="es-CO" dirty="0" smtClean="0">
                <a:solidFill>
                  <a:schemeClr val="tx1"/>
                </a:solidFill>
              </a:rPr>
              <a:t>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en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los estudios y diseños para la Calle XX entre 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167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23</cp:revision>
  <dcterms:created xsi:type="dcterms:W3CDTF">2017-09-14T15:05:19Z</dcterms:created>
  <dcterms:modified xsi:type="dcterms:W3CDTF">2019-02-12T16:00:55Z</dcterms:modified>
</cp:coreProperties>
</file>