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5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Los estudios y diseños para la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están listos!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RENDER FINAL del proyecto.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  <a:endParaRPr lang="es-CO" dirty="0" smtClean="0">
              <a:solidFill>
                <a:schemeClr val="tx1"/>
              </a:solidFill>
            </a:endParaRP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Finaliza la etapa de estudios y diseños de este proyecto que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mejorará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la calidad de vida de los habitantes del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sur-norte-oriente-occidente de la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ciudad (escoja la o las zonas o escriba los barrios o la localidad). 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Durante esta etapa, realizamos las siguientes actividades, que harán posible la construcción de este proyecto: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latin typeface="+mj-lt"/>
                <a:cs typeface="Arial" panose="020B0604020202020204" pitchFamily="34" charset="0"/>
              </a:rPr>
              <a:t>Listar las actividades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127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2017-09-14T15:05:19Z</dcterms:created>
  <dcterms:modified xsi:type="dcterms:W3CDTF">2019-02-12T21:56:10Z</dcterms:modified>
</cp:coreProperties>
</file>