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96" y="9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67080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Así avanzan los estudios y diseños para la Calle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XX entre </a:t>
            </a:r>
            <a:endParaRPr lang="es-CO" sz="2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5276502"/>
            <a:ext cx="6858000" cy="2535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</a:t>
            </a:r>
            <a:r>
              <a:rPr lang="es-CO" dirty="0" smtClean="0">
                <a:solidFill>
                  <a:schemeClr val="tx1"/>
                </a:solidFill>
              </a:rPr>
              <a:t>imagen/es </a:t>
            </a:r>
            <a:r>
              <a:rPr lang="es-CO" smtClean="0">
                <a:solidFill>
                  <a:schemeClr val="tx1"/>
                </a:solidFill>
              </a:rPr>
              <a:t>de actividades realizadas.</a:t>
            </a:r>
            <a:endParaRPr lang="es-CO" dirty="0" smtClean="0">
              <a:solidFill>
                <a:schemeClr val="tx1"/>
              </a:solidFill>
            </a:endParaRP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 la imagen.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4" name="20 CuadroTexto"/>
          <p:cNvSpPr txBox="1"/>
          <p:nvPr/>
        </p:nvSpPr>
        <p:spPr>
          <a:xfrm>
            <a:off x="638690" y="2383402"/>
            <a:ext cx="57716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Continuamos en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la etapa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de estudios y diseños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de este proyecto que mejorará la calidad de vida de los habitantes del (sur-norte-oriente-occidente – escoger la que más se acomode) de la ciudad; y (escriba otro beneficio). 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A la fecha, llevamos un avance de XX%, y hemos realizado las siguientes actividades para hacerlo realidad: 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(escriba las actividades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).</a:t>
            </a:r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es-ES" sz="14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El Punto IDU está a su disposición para brindar información adicional sobre la obra</a:t>
            </a:r>
            <a:r>
              <a:rPr lang="es-CO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. </a:t>
            </a:r>
            <a:endParaRPr lang="es-CO" sz="1400" dirty="0">
              <a:latin typeface="+mj-l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 </a:t>
            </a:r>
            <a:endParaRPr lang="es-CO" sz="1400" dirty="0" smtClean="0">
              <a:latin typeface="+mj-lt"/>
              <a:cs typeface="Arial" panose="020B0604020202020204" pitchFamily="34" charset="0"/>
            </a:endParaRPr>
          </a:p>
          <a:p>
            <a:endParaRPr lang="es-CO" sz="14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146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32</cp:revision>
  <dcterms:created xsi:type="dcterms:W3CDTF">2017-09-14T15:05:19Z</dcterms:created>
  <dcterms:modified xsi:type="dcterms:W3CDTF">2019-02-13T16:00:37Z</dcterms:modified>
</cp:coreProperties>
</file>