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9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avanzan los estudios y diseños para la Calle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entre </a:t>
            </a:r>
            <a:endParaRPr lang="es-CO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</a:t>
            </a:r>
            <a:r>
              <a:rPr lang="es-CO" smtClean="0">
                <a:solidFill>
                  <a:schemeClr val="tx1"/>
                </a:solidFill>
              </a:rPr>
              <a:t>de actividades realizadas.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Continuamos en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etapa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estudios y diseños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llevamos un avance de XX%, y hemos realizado las siguientes actividades para hacerlo realidad: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32</cp:revision>
  <dcterms:created xsi:type="dcterms:W3CDTF">2017-09-14T15:05:19Z</dcterms:created>
  <dcterms:modified xsi:type="dcterms:W3CDTF">2019-02-13T16:00:37Z</dcterms:modified>
</cp:coreProperties>
</file>