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62" y="151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Iniciamos/Avanzamos en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los estudios y diseños para la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Calle XX entre Carreras 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6156176"/>
            <a:ext cx="6858000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actual del </a:t>
            </a:r>
            <a:r>
              <a:rPr lang="es-CO" dirty="0" smtClean="0">
                <a:solidFill>
                  <a:schemeClr val="tx1"/>
                </a:solidFill>
              </a:rPr>
              <a:t>sector o de las actividades. 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</a:t>
            </a:r>
            <a:r>
              <a:rPr lang="es-CO" dirty="0" smtClean="0">
                <a:solidFill>
                  <a:schemeClr val="tx1"/>
                </a:solidFill>
              </a:rPr>
              <a:t>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443507" y="2555776"/>
            <a:ext cx="3201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Arial Rounded MT Bold" panose="020F0704030504030204" pitchFamily="34" charset="0"/>
              </a:rPr>
              <a:t>Información importante:</a:t>
            </a:r>
            <a:endParaRPr lang="es-CO" dirty="0">
              <a:latin typeface="Arial Rounded MT Bold" panose="020F070403050403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7539" y="3419872"/>
            <a:ext cx="56897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Ingrese aquí el texto.</a:t>
            </a:r>
            <a:endParaRPr lang="es-CO" sz="14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74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24</cp:revision>
  <dcterms:created xsi:type="dcterms:W3CDTF">2017-09-14T15:05:19Z</dcterms:created>
  <dcterms:modified xsi:type="dcterms:W3CDTF">2019-02-12T21:31:11Z</dcterms:modified>
</cp:coreProperties>
</file>