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Rectángulo"/>
          <p:cNvSpPr/>
          <p:nvPr/>
        </p:nvSpPr>
        <p:spPr>
          <a:xfrm>
            <a:off x="9386" y="0"/>
            <a:ext cx="4572000" cy="173216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22 CuadroTexto"/>
          <p:cNvSpPr txBox="1"/>
          <p:nvPr/>
        </p:nvSpPr>
        <p:spPr>
          <a:xfrm>
            <a:off x="280359" y="476672"/>
            <a:ext cx="40756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Iniciamos l</a:t>
            </a:r>
            <a:r>
              <a:rPr lang="es-CO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os estudios y diseños para la  Calle XX entre  Carreras XX y XX</a:t>
            </a:r>
          </a:p>
        </p:txBody>
      </p:sp>
      <p:sp>
        <p:nvSpPr>
          <p:cNvPr id="30" name="29 CuadroTexto"/>
          <p:cNvSpPr txBox="1"/>
          <p:nvPr/>
        </p:nvSpPr>
        <p:spPr>
          <a:xfrm>
            <a:off x="267869" y="2083495"/>
            <a:ext cx="40881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Entérese de las actividades que realizaremos para que este proyecto que mejorará la calidad de vida de los habitantes de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… (</a:t>
            </a:r>
            <a:r>
              <a:rPr lang="es-ES" sz="1100" dirty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escoger la o las zonas o mencionar los barios o la localidad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 sea una realidad. </a:t>
            </a:r>
            <a:endParaRPr lang="es-CO" sz="1100" dirty="0">
              <a:latin typeface="Gotham Rounded Book" pitchFamily="50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280360" y="1732166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latin typeface="Gotham Rounded Book" pitchFamily="50" charset="0"/>
              </a:rPr>
              <a:t>Volante: 1 Fecha: XXXX  Localidades: </a:t>
            </a:r>
            <a:r>
              <a:rPr lang="es-CO" sz="600" dirty="0" err="1" smtClean="0">
                <a:latin typeface="Gotham Rounded Book" pitchFamily="50" charset="0"/>
              </a:rPr>
              <a:t>xxxxxx</a:t>
            </a:r>
            <a:r>
              <a:rPr lang="es-CO" sz="600" dirty="0" smtClean="0">
                <a:latin typeface="Gotham Rounded Book" pitchFamily="50" charset="0"/>
              </a:rPr>
              <a:t>  Contrato:  </a:t>
            </a:r>
            <a:r>
              <a:rPr lang="es-CO" sz="600" dirty="0" err="1" smtClean="0">
                <a:latin typeface="Gotham Rounded Book" pitchFamily="50" charset="0"/>
              </a:rPr>
              <a:t>xxxx</a:t>
            </a:r>
            <a:r>
              <a:rPr lang="es-CO" sz="600" dirty="0" smtClean="0">
                <a:latin typeface="Gotham Rounded Book" pitchFamily="50" charset="0"/>
              </a:rPr>
              <a:t> de </a:t>
            </a:r>
            <a:r>
              <a:rPr lang="es-CO" sz="600" dirty="0" err="1" smtClean="0">
                <a:latin typeface="Gotham Rounded Book" pitchFamily="50" charset="0"/>
              </a:rPr>
              <a:t>xxxx</a:t>
            </a:r>
            <a:r>
              <a:rPr lang="es-CO" sz="600" dirty="0" smtClean="0">
                <a:latin typeface="Gotham Rounded Book" pitchFamily="50" charset="0"/>
              </a:rPr>
              <a:t> </a:t>
            </a:r>
            <a:endParaRPr lang="es-CO" sz="600" dirty="0">
              <a:latin typeface="Gotham Rounded Book" pitchFamily="50" charset="0"/>
            </a:endParaRPr>
          </a:p>
        </p:txBody>
      </p:sp>
      <p:pic>
        <p:nvPicPr>
          <p:cNvPr id="25" name="2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840" y="3872081"/>
            <a:ext cx="219525" cy="214386"/>
          </a:xfrm>
          <a:prstGeom prst="rect">
            <a:avLst/>
          </a:prstGeom>
        </p:spPr>
      </p:pic>
      <p:pic>
        <p:nvPicPr>
          <p:cNvPr id="28" name="2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821377"/>
            <a:ext cx="230456" cy="187515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355592"/>
            <a:ext cx="165941" cy="165941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2570208" y="3825385"/>
            <a:ext cx="2511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fecha de la reunión</a:t>
            </a:r>
            <a:endParaRPr lang="es-CO" sz="12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2610522" y="4255275"/>
            <a:ext cx="2495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hora de la reunión</a:t>
            </a:r>
            <a:endParaRPr lang="es-CO" sz="12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2661715" y="4761245"/>
            <a:ext cx="2414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el lugar de la reunión</a:t>
            </a:r>
            <a:endParaRPr lang="es-CO" sz="12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2177880" y="5374957"/>
            <a:ext cx="2178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Gotham Rounded Book" pitchFamily="50" charset="0"/>
              </a:rPr>
              <a:t>La participación de la comunidad fortalece los proyectos.</a:t>
            </a:r>
          </a:p>
          <a:p>
            <a:pPr algn="ctr"/>
            <a:r>
              <a:rPr lang="es-CO" sz="900" dirty="0" smtClean="0">
                <a:latin typeface="Gotham Rounded Book" pitchFamily="50" charset="0"/>
              </a:rPr>
              <a:t>Más información en nuestro PUNTO IDU. 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2192571" y="3120951"/>
            <a:ext cx="2379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009FE3"/>
                </a:solidFill>
                <a:latin typeface="Gotham Rounded Book" pitchFamily="50" charset="0"/>
              </a:rPr>
              <a:t>Reunión de Inicio</a:t>
            </a:r>
            <a:endParaRPr lang="es-CO" b="1" dirty="0">
              <a:solidFill>
                <a:srgbClr val="009FE3"/>
              </a:solidFill>
              <a:latin typeface="Gotham Rounded Book" pitchFamily="50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86" y="3132837"/>
            <a:ext cx="2042334" cy="2888451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009FE3"/>
                </a:solidFill>
              </a:rPr>
              <a:t>Insertar </a:t>
            </a:r>
            <a:r>
              <a:rPr lang="es-CO" dirty="0" smtClean="0">
                <a:solidFill>
                  <a:srgbClr val="009FE3"/>
                </a:solidFill>
              </a:rPr>
              <a:t> foto del estado actual de la zona.  </a:t>
            </a:r>
            <a:r>
              <a:rPr lang="es-CO" dirty="0" smtClean="0">
                <a:solidFill>
                  <a:srgbClr val="009FE3"/>
                </a:solidFill>
              </a:rPr>
              <a:t>NO distorsionar la imagen. Eliminar el recuadro posteriormente.</a:t>
            </a:r>
            <a:endParaRPr lang="es-CO" dirty="0">
              <a:solidFill>
                <a:srgbClr val="009FE3"/>
              </a:solidFill>
            </a:endParaRPr>
          </a:p>
        </p:txBody>
      </p:sp>
      <p:grpSp>
        <p:nvGrpSpPr>
          <p:cNvPr id="26" name="25 Grupo"/>
          <p:cNvGrpSpPr/>
          <p:nvPr/>
        </p:nvGrpSpPr>
        <p:grpSpPr>
          <a:xfrm>
            <a:off x="0" y="6074263"/>
            <a:ext cx="4572000" cy="791667"/>
            <a:chOff x="1432" y="7956380"/>
            <a:chExt cx="6856568" cy="1187624"/>
          </a:xfrm>
        </p:grpSpPr>
        <p:grpSp>
          <p:nvGrpSpPr>
            <p:cNvPr id="27" name="26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40" name="39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41" name="40 Conector recto"/>
              <p:cNvCxnSpPr/>
              <p:nvPr/>
            </p:nvCxnSpPr>
            <p:spPr>
              <a:xfrm>
                <a:off x="1274840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42 CuadroTexto"/>
              <p:cNvSpPr txBox="1"/>
              <p:nvPr/>
            </p:nvSpPr>
            <p:spPr>
              <a:xfrm>
                <a:off x="239819" y="6299883"/>
                <a:ext cx="695992" cy="5246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7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45" name="44 Imagen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46" name="45 Imagen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37" name="36 CuadroTexto"/>
            <p:cNvSpPr txBox="1"/>
            <p:nvPr/>
          </p:nvSpPr>
          <p:spPr>
            <a:xfrm>
              <a:off x="44625" y="7984932"/>
              <a:ext cx="3443347" cy="369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0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0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38" name="37 Imagen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360" y="8388423"/>
              <a:ext cx="1477918" cy="6556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792457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135</Words>
  <Application>Microsoft Office PowerPoint</Application>
  <PresentationFormat>Presentación en pantalla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37</cp:revision>
  <dcterms:created xsi:type="dcterms:W3CDTF">2017-09-14T15:39:50Z</dcterms:created>
  <dcterms:modified xsi:type="dcterms:W3CDTF">2019-02-13T15:45:50Z</dcterms:modified>
</cp:coreProperties>
</file>