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18/02/2019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 realizando los estudios y diseños para la  Calle XX entre  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los avances del proyecto, y las actividades que estamos realizando para mejorar la calidad de vida de los habitantes 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Comité IDU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 imagen de actividades del proyecto.  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  <p:sp>
        <p:nvSpPr>
          <p:cNvPr id="24" name="23 CuadroTexto"/>
          <p:cNvSpPr txBox="1"/>
          <p:nvPr/>
        </p:nvSpPr>
        <p:spPr>
          <a:xfrm>
            <a:off x="250166" y="1716543"/>
            <a:ext cx="43218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900" dirty="0" smtClean="0"/>
              <a:t>Volante: 1 Fecha: XXXX  Localidades: </a:t>
            </a:r>
            <a:r>
              <a:rPr lang="es-CO" sz="900" dirty="0" err="1" smtClean="0"/>
              <a:t>xxxxxx</a:t>
            </a:r>
            <a:r>
              <a:rPr lang="es-CO" sz="900" dirty="0" smtClean="0"/>
              <a:t>  Contrato:  </a:t>
            </a:r>
            <a:r>
              <a:rPr lang="es-CO" sz="900" dirty="0" err="1" smtClean="0"/>
              <a:t>xxxx</a:t>
            </a:r>
            <a:r>
              <a:rPr lang="es-CO" sz="900" dirty="0" smtClean="0"/>
              <a:t> de </a:t>
            </a:r>
            <a:r>
              <a:rPr lang="es-CO" sz="900" dirty="0" err="1" smtClean="0"/>
              <a:t>xxxx</a:t>
            </a:r>
            <a:r>
              <a:rPr lang="es-CO" sz="900" dirty="0" smtClean="0"/>
              <a:t> 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132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35</cp:revision>
  <dcterms:created xsi:type="dcterms:W3CDTF">2017-09-14T15:39:50Z</dcterms:created>
  <dcterms:modified xsi:type="dcterms:W3CDTF">2019-02-18T22:09:46Z</dcterms:modified>
</cp:coreProperties>
</file>