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3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COMITÉ IDU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ser parte de nuestro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COMITÉ IDU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periódicamente socializamos las actividades que realizamos para beneficiar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los habitantes del (sur-norte-oriente-occidente) de la ciudad; y aclaramos las dudas que se tengan sobre el proyecto.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alguna actividad (técnica – social).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los estudios y diseños para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159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30</cp:revision>
  <dcterms:created xsi:type="dcterms:W3CDTF">2017-09-14T15:05:19Z</dcterms:created>
  <dcterms:modified xsi:type="dcterms:W3CDTF">2019-02-18T22:09:10Z</dcterms:modified>
</cp:coreProperties>
</file>