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84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Extraordinaria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a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Extraordinaria de Estudios y Diseños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aclararemos temas importantes sobre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ejecutan, y que beneficiarán 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las actividades.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Avanzamos en los estudios y diseños para la Calle XX entre 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151</Words>
  <Application>Microsoft Office PowerPoint</Application>
  <PresentationFormat>Presentación en pantalla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27</cp:revision>
  <dcterms:created xsi:type="dcterms:W3CDTF">2017-09-14T15:05:19Z</dcterms:created>
  <dcterms:modified xsi:type="dcterms:W3CDTF">2019-02-18T22:08:42Z</dcterms:modified>
</cp:coreProperties>
</file>