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Avance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Avance de 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se han ejecutado,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298702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169283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112420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292080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11931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16218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076056"/>
            <a:ext cx="3429000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alguna actividad (técnica o social).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los 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154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2019-02-18T22:08:32Z</dcterms:modified>
</cp:coreProperties>
</file>