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584" y="27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4775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62434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70380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30897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78020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7507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24498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94849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10297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01500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68243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21918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6858000" cy="1835696"/>
          </a:xfrm>
          <a:prstGeom prst="rect">
            <a:avLst/>
          </a:prstGeom>
          <a:solidFill>
            <a:srgbClr val="009F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9" name="28 CuadroTexto"/>
          <p:cNvSpPr txBox="1"/>
          <p:nvPr/>
        </p:nvSpPr>
        <p:spPr>
          <a:xfrm>
            <a:off x="424376" y="323528"/>
            <a:ext cx="602896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Los estudios y diseños para la Calle XX entre Carreras XX y XX</a:t>
            </a:r>
          </a:p>
          <a:p>
            <a:pPr algn="ctr"/>
            <a:r>
              <a:rPr lang="es-CO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¡Ya están listos!</a:t>
            </a:r>
            <a:endParaRPr lang="es-CO" sz="2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grpSp>
        <p:nvGrpSpPr>
          <p:cNvPr id="21" name="20 Grupo"/>
          <p:cNvGrpSpPr/>
          <p:nvPr/>
        </p:nvGrpSpPr>
        <p:grpSpPr>
          <a:xfrm>
            <a:off x="1432" y="7956380"/>
            <a:ext cx="6856568" cy="1187624"/>
            <a:chOff x="1432" y="7956380"/>
            <a:chExt cx="6856568" cy="1187624"/>
          </a:xfrm>
        </p:grpSpPr>
        <p:grpSp>
          <p:nvGrpSpPr>
            <p:cNvPr id="23" name="22 Grupo"/>
            <p:cNvGrpSpPr/>
            <p:nvPr/>
          </p:nvGrpSpPr>
          <p:grpSpPr>
            <a:xfrm>
              <a:off x="1432" y="7956380"/>
              <a:ext cx="6856568" cy="1187624"/>
              <a:chOff x="-10946" y="6064190"/>
              <a:chExt cx="4582946" cy="793810"/>
            </a:xfrm>
          </p:grpSpPr>
          <p:sp>
            <p:nvSpPr>
              <p:cNvPr id="26" name="25 Rectángulo"/>
              <p:cNvSpPr/>
              <p:nvPr/>
            </p:nvSpPr>
            <p:spPr>
              <a:xfrm>
                <a:off x="0" y="6064190"/>
                <a:ext cx="4572000" cy="793810"/>
              </a:xfrm>
              <a:prstGeom prst="rect">
                <a:avLst/>
              </a:prstGeom>
              <a:solidFill>
                <a:srgbClr val="009FE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cxnSp>
            <p:nvCxnSpPr>
              <p:cNvPr id="27" name="26 Conector recto"/>
              <p:cNvCxnSpPr/>
              <p:nvPr/>
            </p:nvCxnSpPr>
            <p:spPr>
              <a:xfrm>
                <a:off x="1124921" y="6352969"/>
                <a:ext cx="0" cy="48130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27 CuadroTexto"/>
              <p:cNvSpPr txBox="1"/>
              <p:nvPr/>
            </p:nvSpPr>
            <p:spPr>
              <a:xfrm>
                <a:off x="284538" y="6401099"/>
                <a:ext cx="695992" cy="3908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Dirección 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Horario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Teléfono: 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Correo: </a:t>
                </a:r>
                <a:endParaRPr lang="es-CO" sz="800" dirty="0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pic>
            <p:nvPicPr>
              <p:cNvPr id="31" name="30 Imagen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90310" y="6333175"/>
                <a:ext cx="1617797" cy="192169"/>
              </a:xfrm>
              <a:prstGeom prst="rect">
                <a:avLst/>
              </a:prstGeom>
            </p:spPr>
          </p:pic>
          <p:pic>
            <p:nvPicPr>
              <p:cNvPr id="32" name="31 Imagen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10946" y="6313925"/>
                <a:ext cx="365019" cy="476672"/>
              </a:xfrm>
              <a:prstGeom prst="rect">
                <a:avLst/>
              </a:prstGeom>
            </p:spPr>
          </p:pic>
        </p:grpSp>
        <p:sp>
          <p:nvSpPr>
            <p:cNvPr id="24" name="23 CuadroTexto"/>
            <p:cNvSpPr txBox="1"/>
            <p:nvPr/>
          </p:nvSpPr>
          <p:spPr>
            <a:xfrm>
              <a:off x="44624" y="8100392"/>
              <a:ext cx="252028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CO" sz="1050" b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Mayor información sobre  el proyecto: </a:t>
              </a:r>
              <a:endParaRPr lang="es-CO" sz="1050" b="1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  <p:pic>
          <p:nvPicPr>
            <p:cNvPr id="25" name="24 Imagen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07065" y="8388424"/>
              <a:ext cx="1477919" cy="655683"/>
            </a:xfrm>
            <a:prstGeom prst="rect">
              <a:avLst/>
            </a:prstGeom>
          </p:spPr>
        </p:pic>
      </p:grpSp>
      <p:sp>
        <p:nvSpPr>
          <p:cNvPr id="6" name="5 Rectángulo"/>
          <p:cNvSpPr/>
          <p:nvPr/>
        </p:nvSpPr>
        <p:spPr>
          <a:xfrm>
            <a:off x="0" y="5276502"/>
            <a:ext cx="6858000" cy="253585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tx1"/>
                </a:solidFill>
              </a:rPr>
              <a:t>Insertar RENDER FINAL del proyecto.</a:t>
            </a:r>
          </a:p>
          <a:p>
            <a:pPr algn="ctr"/>
            <a:r>
              <a:rPr lang="es-CO" dirty="0" smtClean="0">
                <a:solidFill>
                  <a:schemeClr val="tx1"/>
                </a:solidFill>
              </a:rPr>
              <a:t>NO distorsionar la imagen.</a:t>
            </a:r>
          </a:p>
          <a:p>
            <a:pPr algn="ctr"/>
            <a:r>
              <a:rPr lang="es-CO" dirty="0" smtClean="0">
                <a:solidFill>
                  <a:schemeClr val="tx1"/>
                </a:solidFill>
              </a:rPr>
              <a:t>Eliminar el recuadro posteriormente 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34" name="20 CuadroTexto"/>
          <p:cNvSpPr txBox="1"/>
          <p:nvPr/>
        </p:nvSpPr>
        <p:spPr>
          <a:xfrm>
            <a:off x="638690" y="2383402"/>
            <a:ext cx="5771636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sz="1400" dirty="0" smtClean="0">
                <a:latin typeface="+mj-lt"/>
                <a:cs typeface="Arial" panose="020B0604020202020204" pitchFamily="34" charset="0"/>
              </a:rPr>
              <a:t>Finaliza la etapa de estudios y diseños de este proyecto que mejorará la calidad de vida de los habitantes del </a:t>
            </a:r>
            <a:r>
              <a:rPr lang="es-ES" sz="1400" dirty="0">
                <a:latin typeface="+mj-lt"/>
                <a:cs typeface="Arial" panose="020B0604020202020204" pitchFamily="34" charset="0"/>
              </a:rPr>
              <a:t>sur-norte-oriente-occidente de la </a:t>
            </a:r>
            <a:r>
              <a:rPr lang="es-ES" sz="1400" dirty="0" smtClean="0">
                <a:latin typeface="+mj-lt"/>
                <a:cs typeface="Arial" panose="020B0604020202020204" pitchFamily="34" charset="0"/>
              </a:rPr>
              <a:t>ciudad (escoja la o las zonas o escriba los barrios o la localidad). </a:t>
            </a:r>
            <a:endParaRPr lang="es-ES" sz="1400" dirty="0">
              <a:latin typeface="+mj-lt"/>
              <a:cs typeface="Arial" panose="020B0604020202020204" pitchFamily="34" charset="0"/>
            </a:endParaRPr>
          </a:p>
          <a:p>
            <a:pPr algn="just"/>
            <a:endParaRPr lang="es-ES" sz="1400" dirty="0" smtClean="0">
              <a:latin typeface="+mj-lt"/>
              <a:cs typeface="Arial" panose="020B0604020202020204" pitchFamily="34" charset="0"/>
            </a:endParaRPr>
          </a:p>
          <a:p>
            <a:pPr algn="just"/>
            <a:endParaRPr lang="es-ES" sz="1400" dirty="0" smtClean="0">
              <a:latin typeface="+mj-lt"/>
              <a:cs typeface="Arial" panose="020B0604020202020204" pitchFamily="34" charset="0"/>
            </a:endParaRPr>
          </a:p>
          <a:p>
            <a:pPr algn="just"/>
            <a:r>
              <a:rPr lang="es-ES" sz="1400" dirty="0" smtClean="0">
                <a:latin typeface="+mj-lt"/>
                <a:cs typeface="Arial" panose="020B0604020202020204" pitchFamily="34" charset="0"/>
              </a:rPr>
              <a:t>Durante esta etapa, realizamos las siguientes actividades, que harán posible la construcción de este proyecto:</a:t>
            </a:r>
          </a:p>
          <a:p>
            <a:pPr algn="just"/>
            <a:endParaRPr lang="es-ES" sz="1400" dirty="0">
              <a:latin typeface="+mj-lt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400" dirty="0" smtClean="0">
                <a:latin typeface="+mj-lt"/>
                <a:cs typeface="Arial" panose="020B0604020202020204" pitchFamily="34" charset="0"/>
              </a:rPr>
              <a:t>Listar las actividades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sz="1400" dirty="0">
              <a:latin typeface="+mj-lt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sz="1400" dirty="0" smtClean="0">
              <a:latin typeface="+mj-lt"/>
              <a:cs typeface="Arial" panose="020B0604020202020204" pitchFamily="34" charset="0"/>
            </a:endParaRPr>
          </a:p>
          <a:p>
            <a:pPr algn="just"/>
            <a:r>
              <a:rPr lang="es-ES" sz="1400" dirty="0" smtClean="0">
                <a:latin typeface="+mj-lt"/>
                <a:cs typeface="Arial" panose="020B0604020202020204" pitchFamily="34" charset="0"/>
              </a:rPr>
              <a:t> </a:t>
            </a:r>
            <a:endParaRPr lang="es-CO" sz="1400" dirty="0" smtClean="0">
              <a:latin typeface="+mj-lt"/>
              <a:cs typeface="Arial" panose="020B0604020202020204" pitchFamily="34" charset="0"/>
            </a:endParaRPr>
          </a:p>
          <a:p>
            <a:endParaRPr lang="es-CO" sz="14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566682" y="1835696"/>
            <a:ext cx="588665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900" dirty="0" smtClean="0"/>
              <a:t>Volante: 1 Fecha: XXXX  Localidades: </a:t>
            </a:r>
            <a:r>
              <a:rPr lang="es-CO" sz="900" dirty="0" err="1" smtClean="0"/>
              <a:t>xxxxxx</a:t>
            </a:r>
            <a:r>
              <a:rPr lang="es-CO" sz="900" dirty="0" smtClean="0"/>
              <a:t>  Contrato:  </a:t>
            </a:r>
            <a:r>
              <a:rPr lang="es-CO" sz="900" dirty="0" err="1" smtClean="0"/>
              <a:t>xxxx</a:t>
            </a:r>
            <a:r>
              <a:rPr lang="es-CO" sz="900" dirty="0" smtClean="0"/>
              <a:t> de </a:t>
            </a:r>
            <a:r>
              <a:rPr lang="es-CO" sz="900" dirty="0" err="1" smtClean="0"/>
              <a:t>xxxx</a:t>
            </a:r>
            <a:r>
              <a:rPr lang="es-CO" sz="900" dirty="0" smtClean="0"/>
              <a:t> </a:t>
            </a:r>
            <a:endParaRPr lang="es-CO" sz="900" dirty="0"/>
          </a:p>
        </p:txBody>
      </p:sp>
    </p:spTree>
    <p:extLst>
      <p:ext uri="{BB962C8B-B14F-4D97-AF65-F5344CB8AC3E}">
        <p14:creationId xmlns:p14="http://schemas.microsoft.com/office/powerpoint/2010/main" val="38214348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119</Words>
  <Application>Microsoft Office PowerPoint</Application>
  <PresentationFormat>Presentación en pantalla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IDU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IDU</cp:lastModifiedBy>
  <cp:revision>29</cp:revision>
  <dcterms:created xsi:type="dcterms:W3CDTF">2017-09-14T15:05:19Z</dcterms:created>
  <dcterms:modified xsi:type="dcterms:W3CDTF">2019-02-18T22:08:16Z</dcterms:modified>
</cp:coreProperties>
</file>