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84" y="2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Los estudios y diseños para la Calle XX entre Carreras XX y XX</a:t>
            </a: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están listos!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6" name="5 Rectángulo"/>
          <p:cNvSpPr/>
          <p:nvPr/>
        </p:nvSpPr>
        <p:spPr>
          <a:xfrm>
            <a:off x="0" y="5276502"/>
            <a:ext cx="6858000" cy="2535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RENDER FINAL del proyecto.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NO distorsionar la imagen.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34" name="20 CuadroTexto"/>
          <p:cNvSpPr txBox="1"/>
          <p:nvPr/>
        </p:nvSpPr>
        <p:spPr>
          <a:xfrm>
            <a:off x="638690" y="2383402"/>
            <a:ext cx="577163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Finaliza la etapa de estudios y diseños de este proyecto que mejorará la calidad de vida de los habitantes del </a:t>
            </a:r>
            <a:r>
              <a:rPr lang="es-ES" sz="1400" dirty="0">
                <a:latin typeface="+mj-lt"/>
                <a:cs typeface="Arial" panose="020B0604020202020204" pitchFamily="34" charset="0"/>
              </a:rPr>
              <a:t>sur-norte-oriente-occidente de la </a:t>
            </a:r>
            <a:r>
              <a:rPr lang="es-ES" sz="1400" dirty="0" smtClean="0">
                <a:latin typeface="+mj-lt"/>
                <a:cs typeface="Arial" panose="020B0604020202020204" pitchFamily="34" charset="0"/>
              </a:rPr>
              <a:t>ciudad (escoja la o las zonas o escriba los barrios o la localidad). </a:t>
            </a: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Durante esta etapa, realizamos las siguientes actividades, que harán posible la construcción de este proyecto:</a:t>
            </a:r>
          </a:p>
          <a:p>
            <a:pPr algn="just"/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 smtClean="0">
                <a:latin typeface="+mj-lt"/>
                <a:cs typeface="Arial" panose="020B0604020202020204" pitchFamily="34" charset="0"/>
              </a:rPr>
              <a:t>Listar las actividades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>
              <a:latin typeface="+mj-lt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400" dirty="0" smtClean="0">
                <a:latin typeface="+mj-lt"/>
                <a:cs typeface="Arial" panose="020B0604020202020204" pitchFamily="34" charset="0"/>
              </a:rPr>
              <a:t> </a:t>
            </a:r>
            <a:endParaRPr lang="es-CO" sz="1400" dirty="0" smtClean="0">
              <a:latin typeface="+mj-lt"/>
              <a:cs typeface="Arial" panose="020B0604020202020204" pitchFamily="34" charset="0"/>
            </a:endParaRPr>
          </a:p>
          <a:p>
            <a:endParaRPr lang="es-CO" sz="1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566682" y="1835696"/>
            <a:ext cx="58866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119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29</cp:revision>
  <dcterms:created xsi:type="dcterms:W3CDTF">2017-09-14T15:05:19Z</dcterms:created>
  <dcterms:modified xsi:type="dcterms:W3CDTF">2019-02-18T22:08:16Z</dcterms:modified>
</cp:coreProperties>
</file>