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los estudios y diseños para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 o de las actividades.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43507" y="2555776"/>
            <a:ext cx="320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rial Rounded MT Bold" panose="020F0704030504030204" pitchFamily="34" charset="0"/>
              </a:rPr>
              <a:t>Información importante: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7539" y="3419872"/>
            <a:ext cx="5689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Ingrese aquí el texto.</a:t>
            </a:r>
            <a:endParaRPr lang="es-CO" sz="14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04664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66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2019-02-18T22:10:22Z</dcterms:modified>
</cp:coreProperties>
</file>