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los estudios y diseños para la  Calle XX entre 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Aclare sus inquietudes y conozca las actividades que estamos realizando para mejorar la calidad de vida de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Extraordinaria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actividades del proyecto.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008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129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36</cp:revision>
  <dcterms:created xsi:type="dcterms:W3CDTF">2017-09-14T15:39:50Z</dcterms:created>
  <dcterms:modified xsi:type="dcterms:W3CDTF">2019-02-18T22:10:29Z</dcterms:modified>
</cp:coreProperties>
</file>