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0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60" y="374886"/>
            <a:ext cx="39872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 realizando los estudios y diseños para la  Calle XX entre  </a:t>
            </a:r>
          </a:p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XX y XX</a:t>
            </a:r>
            <a:endParaRPr lang="es-CO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83495"/>
            <a:ext cx="40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Aclare sus inquietudes y conozca las actividades que estamos realizando para mejorar la calidad de vida de los habitantes de 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 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872081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821377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355592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825385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255275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761245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374957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3120951"/>
            <a:ext cx="2379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Reunión Extraordinaria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313283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 imagen de actividades del proyecto.  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  <p:sp>
        <p:nvSpPr>
          <p:cNvPr id="24" name="23 CuadroTexto"/>
          <p:cNvSpPr txBox="1"/>
          <p:nvPr/>
        </p:nvSpPr>
        <p:spPr>
          <a:xfrm>
            <a:off x="251520" y="1700808"/>
            <a:ext cx="4320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129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36</cp:revision>
  <dcterms:created xsi:type="dcterms:W3CDTF">2017-09-14T15:39:50Z</dcterms:created>
  <dcterms:modified xsi:type="dcterms:W3CDTF">2019-02-18T22:10:29Z</dcterms:modified>
</cp:coreProperties>
</file>