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ula Daniela Rodriguez Diago" initials="PDRD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FE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906" y="-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967761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097110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868526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896404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0760566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283614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172347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527903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678929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143488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808091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A1ECFD-135F-411C-8C88-BCC7429F0C25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756637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35 Rectángulo"/>
          <p:cNvSpPr/>
          <p:nvPr/>
        </p:nvSpPr>
        <p:spPr>
          <a:xfrm>
            <a:off x="9386" y="0"/>
            <a:ext cx="4572000" cy="1732166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3" name="22 CuadroTexto"/>
          <p:cNvSpPr txBox="1"/>
          <p:nvPr/>
        </p:nvSpPr>
        <p:spPr>
          <a:xfrm>
            <a:off x="280360" y="374886"/>
            <a:ext cx="398725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Estamos realizando los estudios y diseños para la  Calle XX entre  </a:t>
            </a:r>
          </a:p>
          <a:p>
            <a:pPr algn="ctr"/>
            <a:r>
              <a:rPr lang="es-CO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Carreras XX y XX</a:t>
            </a:r>
            <a:endParaRPr lang="es-CO" sz="1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Rounded MT Bold" panose="020F0704030504030204" pitchFamily="34" charset="0"/>
            </a:endParaRPr>
          </a:p>
        </p:txBody>
      </p:sp>
      <p:sp>
        <p:nvSpPr>
          <p:cNvPr id="30" name="29 CuadroTexto"/>
          <p:cNvSpPr txBox="1"/>
          <p:nvPr/>
        </p:nvSpPr>
        <p:spPr>
          <a:xfrm>
            <a:off x="267869" y="2083495"/>
            <a:ext cx="408818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1100" dirty="0" smtClean="0">
                <a:latin typeface="Gotham Rounded Book" pitchFamily="50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Entérese de los avances del proyecto, y las actividades que estamos realizando para mejorar la calidad de vida de los habitantes de … (</a:t>
            </a:r>
            <a:r>
              <a:rPr lang="es-ES" sz="1100" dirty="0">
                <a:latin typeface="Gotham Rounded Book" pitchFamily="50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escoger la o las zonas o mencionar los barios o la localidad</a:t>
            </a:r>
            <a:r>
              <a:rPr lang="es-ES" sz="1100" dirty="0" smtClean="0">
                <a:latin typeface="Gotham Rounded Book" pitchFamily="50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). </a:t>
            </a:r>
            <a:endParaRPr lang="es-CO" sz="1100" dirty="0">
              <a:latin typeface="Gotham Rounded Book" pitchFamily="50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pic>
        <p:nvPicPr>
          <p:cNvPr id="25" name="24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9840" y="3872081"/>
            <a:ext cx="219525" cy="214386"/>
          </a:xfrm>
          <a:prstGeom prst="rect">
            <a:avLst/>
          </a:prstGeom>
        </p:spPr>
      </p:pic>
      <p:pic>
        <p:nvPicPr>
          <p:cNvPr id="28" name="27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5549" y="4821377"/>
            <a:ext cx="230456" cy="187515"/>
          </a:xfrm>
          <a:prstGeom prst="rect">
            <a:avLst/>
          </a:prstGeom>
        </p:spPr>
      </p:pic>
      <p:pic>
        <p:nvPicPr>
          <p:cNvPr id="29" name="28 Imagen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5549" y="4355592"/>
            <a:ext cx="165941" cy="165941"/>
          </a:xfrm>
          <a:prstGeom prst="rect">
            <a:avLst/>
          </a:prstGeom>
        </p:spPr>
      </p:pic>
      <p:sp>
        <p:nvSpPr>
          <p:cNvPr id="31" name="30 CuadroTexto"/>
          <p:cNvSpPr txBox="1"/>
          <p:nvPr/>
        </p:nvSpPr>
        <p:spPr>
          <a:xfrm>
            <a:off x="2570208" y="3825385"/>
            <a:ext cx="251123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200" dirty="0" smtClean="0"/>
              <a:t>Escriba  la fecha de la reunión</a:t>
            </a:r>
            <a:endParaRPr lang="es-CO" sz="1200" dirty="0"/>
          </a:p>
        </p:txBody>
      </p:sp>
      <p:sp>
        <p:nvSpPr>
          <p:cNvPr id="32" name="31 CuadroTexto"/>
          <p:cNvSpPr txBox="1"/>
          <p:nvPr/>
        </p:nvSpPr>
        <p:spPr>
          <a:xfrm>
            <a:off x="2610522" y="4255275"/>
            <a:ext cx="249523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200" dirty="0" smtClean="0"/>
              <a:t>Escriba  la hora de la reunión</a:t>
            </a:r>
            <a:endParaRPr lang="es-CO" sz="1200" dirty="0"/>
          </a:p>
        </p:txBody>
      </p:sp>
      <p:sp>
        <p:nvSpPr>
          <p:cNvPr id="33" name="32 CuadroTexto"/>
          <p:cNvSpPr txBox="1"/>
          <p:nvPr/>
        </p:nvSpPr>
        <p:spPr>
          <a:xfrm>
            <a:off x="2661715" y="4761245"/>
            <a:ext cx="241434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200" dirty="0" smtClean="0"/>
              <a:t>Escriba  el lugar de la reunión</a:t>
            </a:r>
            <a:endParaRPr lang="es-CO" sz="1200" dirty="0"/>
          </a:p>
        </p:txBody>
      </p:sp>
      <p:sp>
        <p:nvSpPr>
          <p:cNvPr id="34" name="33 CuadroTexto"/>
          <p:cNvSpPr txBox="1"/>
          <p:nvPr/>
        </p:nvSpPr>
        <p:spPr>
          <a:xfrm>
            <a:off x="2177880" y="5374957"/>
            <a:ext cx="21781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900" dirty="0" smtClean="0">
                <a:latin typeface="Gotham Rounded Book" pitchFamily="50" charset="0"/>
              </a:rPr>
              <a:t>La participación de la comunidad fortalece los proyectos.</a:t>
            </a:r>
          </a:p>
          <a:p>
            <a:pPr algn="ctr"/>
            <a:r>
              <a:rPr lang="es-CO" sz="900" dirty="0" smtClean="0">
                <a:latin typeface="Gotham Rounded Book" pitchFamily="50" charset="0"/>
              </a:rPr>
              <a:t>Más información en nuestro PUNTO IDU. </a:t>
            </a:r>
          </a:p>
        </p:txBody>
      </p:sp>
      <p:sp>
        <p:nvSpPr>
          <p:cNvPr id="35" name="34 CuadroTexto"/>
          <p:cNvSpPr txBox="1"/>
          <p:nvPr/>
        </p:nvSpPr>
        <p:spPr>
          <a:xfrm>
            <a:off x="2192571" y="3120951"/>
            <a:ext cx="23794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b="1" dirty="0" smtClean="0">
                <a:solidFill>
                  <a:srgbClr val="009FE3"/>
                </a:solidFill>
                <a:latin typeface="Gotham Rounded Book" pitchFamily="50" charset="0"/>
              </a:rPr>
              <a:t>Comité IDU</a:t>
            </a:r>
            <a:endParaRPr lang="es-CO" b="1" dirty="0">
              <a:solidFill>
                <a:srgbClr val="009FE3"/>
              </a:solidFill>
              <a:latin typeface="Gotham Rounded Book" pitchFamily="50" charset="0"/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9386" y="3132837"/>
            <a:ext cx="2042334" cy="2888451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>
                <a:solidFill>
                  <a:srgbClr val="009FE3"/>
                </a:solidFill>
              </a:rPr>
              <a:t>Insertar  imagen de actividades del proyecto.  NO distorsionar la imagen. Eliminar el recuadro posteriormente.</a:t>
            </a:r>
            <a:endParaRPr lang="es-CO" dirty="0">
              <a:solidFill>
                <a:srgbClr val="009FE3"/>
              </a:solidFill>
            </a:endParaRPr>
          </a:p>
        </p:txBody>
      </p:sp>
      <p:grpSp>
        <p:nvGrpSpPr>
          <p:cNvPr id="26" name="25 Grupo"/>
          <p:cNvGrpSpPr/>
          <p:nvPr/>
        </p:nvGrpSpPr>
        <p:grpSpPr>
          <a:xfrm>
            <a:off x="0" y="6074263"/>
            <a:ext cx="4572000" cy="791667"/>
            <a:chOff x="1432" y="7956380"/>
            <a:chExt cx="6856568" cy="1187624"/>
          </a:xfrm>
        </p:grpSpPr>
        <p:grpSp>
          <p:nvGrpSpPr>
            <p:cNvPr id="27" name="26 Grupo"/>
            <p:cNvGrpSpPr/>
            <p:nvPr/>
          </p:nvGrpSpPr>
          <p:grpSpPr>
            <a:xfrm>
              <a:off x="1432" y="7956380"/>
              <a:ext cx="6856568" cy="1187624"/>
              <a:chOff x="-10946" y="6064190"/>
              <a:chExt cx="4582946" cy="793810"/>
            </a:xfrm>
          </p:grpSpPr>
          <p:sp>
            <p:nvSpPr>
              <p:cNvPr id="40" name="39 Rectángulo"/>
              <p:cNvSpPr/>
              <p:nvPr/>
            </p:nvSpPr>
            <p:spPr>
              <a:xfrm>
                <a:off x="0" y="6064190"/>
                <a:ext cx="4572000" cy="793810"/>
              </a:xfrm>
              <a:prstGeom prst="rect">
                <a:avLst/>
              </a:prstGeom>
              <a:solidFill>
                <a:srgbClr val="009FE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cxnSp>
            <p:nvCxnSpPr>
              <p:cNvPr id="41" name="40 Conector recto"/>
              <p:cNvCxnSpPr/>
              <p:nvPr/>
            </p:nvCxnSpPr>
            <p:spPr>
              <a:xfrm>
                <a:off x="1274840" y="6352969"/>
                <a:ext cx="0" cy="481305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3" name="42 CuadroTexto"/>
              <p:cNvSpPr txBox="1"/>
              <p:nvPr/>
            </p:nvSpPr>
            <p:spPr>
              <a:xfrm>
                <a:off x="239819" y="6299883"/>
                <a:ext cx="695992" cy="5246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ES" altLang="es-CO" sz="700" dirty="0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Dirección </a:t>
                </a:r>
              </a:p>
              <a:p>
                <a:r>
                  <a:rPr lang="es-ES" altLang="es-CO" sz="700" dirty="0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Horario</a:t>
                </a:r>
              </a:p>
              <a:p>
                <a:r>
                  <a:rPr lang="es-ES" altLang="es-CO" sz="700" dirty="0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Teléfono: </a:t>
                </a:r>
              </a:p>
              <a:p>
                <a:r>
                  <a:rPr lang="es-ES" altLang="es-CO" sz="700" dirty="0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Correo: </a:t>
                </a:r>
                <a:endParaRPr lang="es-CO" sz="700" dirty="0">
                  <a:solidFill>
                    <a:schemeClr val="bg1"/>
                  </a:solidFill>
                  <a:latin typeface="Arial Narrow" panose="020B0606020202030204" pitchFamily="34" charset="0"/>
                </a:endParaRPr>
              </a:p>
            </p:txBody>
          </p:sp>
          <p:pic>
            <p:nvPicPr>
              <p:cNvPr id="45" name="44 Imagen"/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790310" y="6333175"/>
                <a:ext cx="1617797" cy="192169"/>
              </a:xfrm>
              <a:prstGeom prst="rect">
                <a:avLst/>
              </a:prstGeom>
            </p:spPr>
          </p:pic>
          <p:pic>
            <p:nvPicPr>
              <p:cNvPr id="46" name="45 Imagen"/>
              <p:cNvPicPr>
                <a:picLocks noChangeAspect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-10946" y="6313925"/>
                <a:ext cx="365019" cy="476672"/>
              </a:xfrm>
              <a:prstGeom prst="rect">
                <a:avLst/>
              </a:prstGeom>
            </p:spPr>
          </p:pic>
        </p:grpSp>
        <p:sp>
          <p:nvSpPr>
            <p:cNvPr id="37" name="36 CuadroTexto"/>
            <p:cNvSpPr txBox="1"/>
            <p:nvPr/>
          </p:nvSpPr>
          <p:spPr>
            <a:xfrm>
              <a:off x="44625" y="7984932"/>
              <a:ext cx="3443347" cy="36937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s-CO" sz="1000" b="1" dirty="0" smtClean="0">
                  <a:solidFill>
                    <a:schemeClr val="bg1"/>
                  </a:solidFill>
                  <a:latin typeface="Arial Narrow" panose="020B0606020202030204" pitchFamily="34" charset="0"/>
                </a:rPr>
                <a:t>Mayor información sobre  el proyecto: </a:t>
              </a:r>
              <a:endParaRPr lang="es-CO" sz="1000" b="1" dirty="0">
                <a:solidFill>
                  <a:schemeClr val="bg1"/>
                </a:solidFill>
                <a:latin typeface="Arial Narrow" panose="020B0606020202030204" pitchFamily="34" charset="0"/>
              </a:endParaRPr>
            </a:p>
          </p:txBody>
        </p:sp>
        <p:pic>
          <p:nvPicPr>
            <p:cNvPr id="38" name="37 Imagen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031360" y="8388423"/>
              <a:ext cx="1477918" cy="655684"/>
            </a:xfrm>
            <a:prstGeom prst="rect">
              <a:avLst/>
            </a:prstGeom>
          </p:spPr>
        </p:pic>
      </p:grpSp>
      <p:sp>
        <p:nvSpPr>
          <p:cNvPr id="24" name="23 CuadroTexto"/>
          <p:cNvSpPr txBox="1"/>
          <p:nvPr/>
        </p:nvSpPr>
        <p:spPr>
          <a:xfrm>
            <a:off x="251520" y="1700808"/>
            <a:ext cx="432048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900" dirty="0" smtClean="0"/>
              <a:t>Volante: 1 Fecha: XXXX  Localidades: </a:t>
            </a:r>
            <a:r>
              <a:rPr lang="es-CO" sz="900" dirty="0" err="1" smtClean="0"/>
              <a:t>xxxxxx</a:t>
            </a:r>
            <a:r>
              <a:rPr lang="es-CO" sz="900" dirty="0" smtClean="0"/>
              <a:t>  Contrato:  </a:t>
            </a:r>
            <a:r>
              <a:rPr lang="es-CO" sz="900" dirty="0" err="1" smtClean="0"/>
              <a:t>xxxx</a:t>
            </a:r>
            <a:r>
              <a:rPr lang="es-CO" sz="900" dirty="0" smtClean="0"/>
              <a:t> de </a:t>
            </a:r>
            <a:r>
              <a:rPr lang="es-CO" sz="900" dirty="0" err="1" smtClean="0"/>
              <a:t>xxxx</a:t>
            </a:r>
            <a:r>
              <a:rPr lang="es-CO" sz="900" dirty="0" smtClean="0"/>
              <a:t> </a:t>
            </a:r>
            <a:endParaRPr lang="es-CO" sz="900" dirty="0"/>
          </a:p>
        </p:txBody>
      </p:sp>
    </p:spTree>
    <p:extLst>
      <p:ext uri="{BB962C8B-B14F-4D97-AF65-F5344CB8AC3E}">
        <p14:creationId xmlns:p14="http://schemas.microsoft.com/office/powerpoint/2010/main" val="277924576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</TotalTime>
  <Words>132</Words>
  <Application>Microsoft Office PowerPoint</Application>
  <PresentationFormat>Presentación en pantalla (4:3)</PresentationFormat>
  <Paragraphs>16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Company>IDU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IDU</dc:creator>
  <cp:lastModifiedBy>IDU</cp:lastModifiedBy>
  <cp:revision>35</cp:revision>
  <dcterms:created xsi:type="dcterms:W3CDTF">2017-09-14T15:39:50Z</dcterms:created>
  <dcterms:modified xsi:type="dcterms:W3CDTF">2019-02-18T22:10:11Z</dcterms:modified>
</cp:coreProperties>
</file>