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0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59" y="476672"/>
            <a:ext cx="40756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Los estudios y diseños para la  Calle XX entre  Carreras XX y XX</a:t>
            </a:r>
          </a:p>
          <a:p>
            <a:pPr algn="ctr"/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¡Ya están listos!</a:t>
            </a:r>
            <a:endParaRPr lang="es-CO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83495"/>
            <a:ext cx="40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Entérese de las actividades que realizamos para que este proyecto que mejorará la calidad de vida de los habitantes de 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 sea una realidad. 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872081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821377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355592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825385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255275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761245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374957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3120951"/>
            <a:ext cx="2379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Reunión de Finalización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313283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 </a:t>
            </a:r>
            <a:r>
              <a:rPr lang="es-CO" dirty="0" err="1" smtClean="0">
                <a:solidFill>
                  <a:srgbClr val="009FE3"/>
                </a:solidFill>
              </a:rPr>
              <a:t>render</a:t>
            </a:r>
            <a:r>
              <a:rPr lang="es-CO" dirty="0" smtClean="0">
                <a:solidFill>
                  <a:srgbClr val="009FE3"/>
                </a:solidFill>
              </a:rPr>
              <a:t> del proyecto.  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  <p:sp>
        <p:nvSpPr>
          <p:cNvPr id="24" name="23 CuadroTexto"/>
          <p:cNvSpPr txBox="1"/>
          <p:nvPr/>
        </p:nvSpPr>
        <p:spPr>
          <a:xfrm>
            <a:off x="251520" y="1700808"/>
            <a:ext cx="4320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135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37</cp:revision>
  <dcterms:created xsi:type="dcterms:W3CDTF">2017-09-14T15:39:50Z</dcterms:created>
  <dcterms:modified xsi:type="dcterms:W3CDTF">2019-02-18T22:10:05Z</dcterms:modified>
</cp:coreProperties>
</file>