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59" y="476672"/>
            <a:ext cx="40756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los estudios y diseños para la  Calle XX entre  Carreras XX y XX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realizaremos para que este proyecto que mejorará la calidad de vida de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 sea una realidad.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Inicio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foto del estado actual de la zona.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008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135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38</cp:revision>
  <dcterms:created xsi:type="dcterms:W3CDTF">2017-09-14T15:39:50Z</dcterms:created>
  <dcterms:modified xsi:type="dcterms:W3CDTF">2019-02-18T22:09:58Z</dcterms:modified>
</cp:coreProperties>
</file>