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7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los 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foto actual del sector.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cs typeface="Arial" panose="020B0604020202020204" pitchFamily="34" charset="0"/>
              </a:rPr>
              <a:t>A partir de (escribir fecha), inicia la etapa de estudios y diseños de este proyecto,</a:t>
            </a:r>
            <a:r>
              <a:rPr lang="es-ES" sz="1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s-ES" sz="1400" dirty="0" smtClean="0">
                <a:cs typeface="Arial" panose="020B0604020202020204" pitchFamily="34" charset="0"/>
              </a:rPr>
              <a:t>mejorando </a:t>
            </a:r>
            <a:r>
              <a:rPr lang="es-ES" sz="1400" dirty="0">
                <a:cs typeface="Arial" panose="020B0604020202020204" pitchFamily="34" charset="0"/>
              </a:rPr>
              <a:t>la calidad de vida de los habitantes </a:t>
            </a:r>
            <a:r>
              <a:rPr lang="es-ES" sz="1400" dirty="0" smtClean="0">
                <a:cs typeface="Arial" panose="020B0604020202020204" pitchFamily="34" charset="0"/>
              </a:rPr>
              <a:t>de </a:t>
            </a:r>
            <a:r>
              <a:rPr lang="es-ES" sz="1400" dirty="0">
                <a:cs typeface="Arial" panose="020B0604020202020204" pitchFamily="34" charset="0"/>
              </a:rPr>
              <a:t>(escribir localidad o barrios);  y (escriba otro beneficio). </a:t>
            </a:r>
          </a:p>
          <a:p>
            <a:pPr algn="just"/>
            <a:endParaRPr lang="es-ES" sz="1400" dirty="0"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cs typeface="Arial" panose="020B0604020202020204" pitchFamily="34" charset="0"/>
              </a:rPr>
              <a:t>Durante esta etapa se realizarán las actividades:  (escriba las actividades), que harán realidad este proyecto, que contará con (xx Kilómetros, calzadas, características del proyecto).</a:t>
            </a:r>
          </a:p>
          <a:p>
            <a:pPr algn="just"/>
            <a:endParaRPr lang="es-ES" sz="1400" dirty="0"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</a:t>
            </a:r>
            <a:r>
              <a:rPr lang="es-ES" sz="1400" dirty="0" smtClean="0">
                <a:ea typeface="Tahoma" pitchFamily="34" charset="0"/>
                <a:cs typeface="Arial" panose="020B0604020202020204" pitchFamily="34" charset="0"/>
              </a:rPr>
              <a:t>este proyecto. </a:t>
            </a:r>
            <a:endParaRPr lang="es-ES" sz="1400" dirty="0"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cs typeface="Arial" panose="020B0604020202020204" pitchFamily="34" charset="0"/>
              </a:rPr>
              <a:t> </a:t>
            </a:r>
            <a:endParaRPr lang="es-CO" sz="1400" dirty="0" smtClean="0">
              <a:cs typeface="Arial" panose="020B0604020202020204" pitchFamily="34" charset="0"/>
            </a:endParaRPr>
          </a:p>
          <a:p>
            <a:endParaRPr lang="es-CO" sz="1400" dirty="0"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31</cp:revision>
  <dcterms:created xsi:type="dcterms:W3CDTF">2017-09-14T15:05:19Z</dcterms:created>
  <dcterms:modified xsi:type="dcterms:W3CDTF">2019-02-18T22:08:08Z</dcterms:modified>
</cp:coreProperties>
</file>