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62" y="165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537385" y="2241367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424376" y="323528"/>
            <a:ext cx="602896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Iniciamos/Avanzamos en </a:t>
            </a:r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la construcción de </a:t>
            </a:r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la Calle XX entre Carreras XX y XX</a:t>
            </a:r>
            <a:endParaRPr lang="es-CO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638690" y="1835696"/>
            <a:ext cx="27903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/>
              <a:t>Volante: 1 Fecha: XXXX  Localidades: </a:t>
            </a:r>
            <a:r>
              <a:rPr lang="es-CO" sz="700" dirty="0" err="1" smtClean="0"/>
              <a:t>xxxxxx</a:t>
            </a:r>
            <a:r>
              <a:rPr lang="es-CO" sz="700" dirty="0" smtClean="0"/>
              <a:t>  Contrato:  </a:t>
            </a:r>
            <a:r>
              <a:rPr lang="es-CO" sz="700" dirty="0" err="1" smtClean="0"/>
              <a:t>xxxx</a:t>
            </a:r>
            <a:r>
              <a:rPr lang="es-CO" sz="700" dirty="0" smtClean="0"/>
              <a:t> de </a:t>
            </a:r>
            <a:r>
              <a:rPr lang="es-CO" sz="700" dirty="0" err="1" smtClean="0"/>
              <a:t>xxxx</a:t>
            </a:r>
            <a:r>
              <a:rPr lang="es-CO" sz="700" dirty="0" smtClean="0"/>
              <a:t> </a:t>
            </a:r>
            <a:endParaRPr lang="es-CO" sz="700" dirty="0"/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6" name="5 Rectángulo"/>
          <p:cNvSpPr/>
          <p:nvPr/>
        </p:nvSpPr>
        <p:spPr>
          <a:xfrm>
            <a:off x="0" y="6156176"/>
            <a:ext cx="6858000" cy="16561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</a:t>
            </a:r>
            <a:r>
              <a:rPr lang="es-CO" dirty="0" smtClean="0">
                <a:solidFill>
                  <a:schemeClr val="tx1"/>
                </a:solidFill>
              </a:rPr>
              <a:t>imagen/es actual/es </a:t>
            </a:r>
            <a:r>
              <a:rPr lang="es-CO" dirty="0" smtClean="0">
                <a:solidFill>
                  <a:schemeClr val="tx1"/>
                </a:solidFill>
              </a:rPr>
              <a:t>del </a:t>
            </a:r>
            <a:r>
              <a:rPr lang="es-CO" dirty="0" smtClean="0">
                <a:solidFill>
                  <a:schemeClr val="tx1"/>
                </a:solidFill>
              </a:rPr>
              <a:t>sector/ </a:t>
            </a:r>
            <a:r>
              <a:rPr lang="es-CO" dirty="0" err="1" smtClean="0">
                <a:solidFill>
                  <a:schemeClr val="tx1"/>
                </a:solidFill>
              </a:rPr>
              <a:t>render</a:t>
            </a:r>
            <a:r>
              <a:rPr lang="es-CO" dirty="0" smtClean="0">
                <a:solidFill>
                  <a:schemeClr val="tx1"/>
                </a:solidFill>
              </a:rPr>
              <a:t>/ obra. 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NO </a:t>
            </a:r>
            <a:r>
              <a:rPr lang="es-CO" dirty="0" smtClean="0">
                <a:solidFill>
                  <a:schemeClr val="tx1"/>
                </a:solidFill>
              </a:rPr>
              <a:t>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600030" y="2843808"/>
            <a:ext cx="54006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altLang="es-CO" sz="1400" dirty="0">
                <a:latin typeface="+mj-lt"/>
                <a:ea typeface="Tahoma" pitchFamily="34" charset="0"/>
                <a:cs typeface="Tahoma" pitchFamily="34" charset="0"/>
              </a:rPr>
              <a:t>Las actividades de obra </a:t>
            </a:r>
            <a:r>
              <a:rPr lang="es-CO" altLang="es-CO" sz="1400" dirty="0" smtClean="0">
                <a:latin typeface="+mj-lt"/>
                <a:ea typeface="Tahoma" pitchFamily="34" charset="0"/>
                <a:cs typeface="Tahoma" pitchFamily="34" charset="0"/>
              </a:rPr>
              <a:t>han </a:t>
            </a:r>
            <a:r>
              <a:rPr lang="es-CO" altLang="es-CO" sz="1400" dirty="0">
                <a:latin typeface="+mj-lt"/>
                <a:ea typeface="Tahoma" pitchFamily="34" charset="0"/>
                <a:cs typeface="Tahoma" pitchFamily="34" charset="0"/>
              </a:rPr>
              <a:t>iniciado. Por esta razón el Instituto de Desarrollo Urbano – IDU  y el encargado de ejecutar estas obras XXXXXXXXX solicitan a los propietarios y encargados de los establecimientos comerciales del sector, abstenerse de conceder créditos a los trabajadores de la obra a nombre de la empresa, </a:t>
            </a:r>
            <a:r>
              <a:rPr lang="es-CO" altLang="es-CO" sz="1400" dirty="0" smtClean="0">
                <a:latin typeface="+mj-lt"/>
                <a:ea typeface="Tahoma" pitchFamily="34" charset="0"/>
                <a:cs typeface="Tahoma" pitchFamily="34" charset="0"/>
              </a:rPr>
              <a:t>debido a </a:t>
            </a:r>
            <a:r>
              <a:rPr lang="es-CO" altLang="es-CO" sz="1400" dirty="0">
                <a:latin typeface="+mj-lt"/>
                <a:ea typeface="Tahoma" pitchFamily="34" charset="0"/>
                <a:cs typeface="Tahoma" pitchFamily="34" charset="0"/>
              </a:rPr>
              <a:t>que esta no </a:t>
            </a:r>
            <a:r>
              <a:rPr lang="es-CO" altLang="es-CO" sz="1400" dirty="0" smtClean="0">
                <a:latin typeface="+mj-lt"/>
                <a:ea typeface="Tahoma" pitchFamily="34" charset="0"/>
                <a:cs typeface="Tahoma" pitchFamily="34" charset="0"/>
              </a:rPr>
              <a:t>se hará responsable </a:t>
            </a:r>
            <a:r>
              <a:rPr lang="es-CO" altLang="es-CO" sz="1400" dirty="0">
                <a:latin typeface="+mj-lt"/>
                <a:ea typeface="Tahoma" pitchFamily="34" charset="0"/>
                <a:cs typeface="Tahoma" pitchFamily="34" charset="0"/>
              </a:rPr>
              <a:t>de las deudas adquiridas por su personal.</a:t>
            </a:r>
          </a:p>
          <a:p>
            <a:pPr algn="just"/>
            <a:endParaRPr lang="es-CO" altLang="es-CO" sz="1400" dirty="0">
              <a:latin typeface="+mj-lt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s-CO" altLang="es-CO" sz="1400" dirty="0">
                <a:latin typeface="+mj-lt"/>
                <a:ea typeface="Tahoma" pitchFamily="34" charset="0"/>
                <a:cs typeface="Tahoma" pitchFamily="34" charset="0"/>
              </a:rPr>
              <a:t>Recuerde que estas obras se realizan para su beneficio y que el trato respetuoso entre  el personal de obra y la comunidad facilitará el rápido y correcto desarrollo de las mismas. </a:t>
            </a:r>
            <a:endParaRPr lang="es-CO" altLang="es-CO" sz="1400" dirty="0" smtClean="0">
              <a:latin typeface="+mj-lt"/>
              <a:ea typeface="Tahoma" pitchFamily="34" charset="0"/>
              <a:cs typeface="Tahoma" pitchFamily="34" charset="0"/>
            </a:endParaRPr>
          </a:p>
          <a:p>
            <a:pPr algn="just"/>
            <a:endParaRPr lang="es-CO" altLang="es-CO" sz="1400" dirty="0">
              <a:latin typeface="+mj-lt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s-CO" sz="1400" dirty="0">
                <a:latin typeface="+mj-lt"/>
                <a:ea typeface="Tahoma" pitchFamily="34" charset="0"/>
                <a:cs typeface="Tahoma" pitchFamily="34" charset="0"/>
              </a:rPr>
              <a:t>Comunique cualquier irregularidad, a nuestro </a:t>
            </a:r>
            <a:r>
              <a:rPr lang="es-ES" sz="1400" dirty="0">
                <a:latin typeface="+mj-lt"/>
                <a:ea typeface="Adobe Gothic Std B" pitchFamily="34" charset="-128"/>
                <a:cs typeface="Arial" panose="020B0604020202020204" pitchFamily="34" charset="0"/>
              </a:rPr>
              <a:t>Punto </a:t>
            </a:r>
            <a:r>
              <a:rPr lang="es-ES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IDU, </a:t>
            </a:r>
            <a:r>
              <a:rPr lang="es-CO" sz="1400" dirty="0">
                <a:latin typeface="+mj-lt"/>
                <a:ea typeface="Tahoma" pitchFamily="34" charset="0"/>
                <a:cs typeface="Tahoma" pitchFamily="34" charset="0"/>
              </a:rPr>
              <a:t>donde le brindarán </a:t>
            </a:r>
            <a:r>
              <a:rPr lang="es-CO" sz="1400" dirty="0" smtClean="0">
                <a:latin typeface="+mj-lt"/>
                <a:ea typeface="Tahoma" pitchFamily="34" charset="0"/>
                <a:cs typeface="Tahoma" pitchFamily="34" charset="0"/>
              </a:rPr>
              <a:t>más</a:t>
            </a:r>
            <a:r>
              <a:rPr lang="es-CO" altLang="es-CO" sz="1400" dirty="0" smtClean="0"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es-CO" altLang="es-CO" sz="1400" dirty="0">
                <a:latin typeface="+mj-lt"/>
                <a:ea typeface="Tahoma" pitchFamily="34" charset="0"/>
                <a:cs typeface="Tahoma" pitchFamily="34" charset="0"/>
              </a:rPr>
              <a:t>información sobre el tema. </a:t>
            </a:r>
          </a:p>
          <a:p>
            <a:endParaRPr lang="es-CO" sz="1400" dirty="0"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586426" y="2246322"/>
            <a:ext cx="53628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latin typeface="Arial Rounded MT Bold" panose="020F0704030504030204" pitchFamily="34" charset="0"/>
              </a:rPr>
              <a:t>Recomendaciones a los Comerciantes</a:t>
            </a:r>
            <a:endParaRPr lang="es-CO" sz="1600" b="1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188</Words>
  <Application>Microsoft Office PowerPoint</Application>
  <PresentationFormat>Presentación en pantalla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25</cp:revision>
  <dcterms:created xsi:type="dcterms:W3CDTF">2017-09-14T15:05:19Z</dcterms:created>
  <dcterms:modified xsi:type="dcterms:W3CDTF">2019-02-12T21:34:44Z</dcterms:modified>
</cp:coreProperties>
</file>