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2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37384" y="347335"/>
            <a:ext cx="5771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construyendo el puente vehicular de la Av. XX entre Carreras XX y XX</a:t>
            </a:r>
            <a:endParaRPr lang="es-CO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638690" y="1835696"/>
            <a:ext cx="279031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/>
              <a:t>Volante: 1 Fecha: XXXX  Localidades: </a:t>
            </a:r>
            <a:r>
              <a:rPr lang="es-CO" sz="700" dirty="0" err="1" smtClean="0"/>
              <a:t>xxxxxx</a:t>
            </a:r>
            <a:r>
              <a:rPr lang="es-CO" sz="700" dirty="0" smtClean="0"/>
              <a:t>  Contrato:  </a:t>
            </a:r>
            <a:r>
              <a:rPr lang="es-CO" sz="700" dirty="0" err="1" smtClean="0"/>
              <a:t>xxxx</a:t>
            </a:r>
            <a:r>
              <a:rPr lang="es-CO" sz="700" dirty="0" smtClean="0"/>
              <a:t> de </a:t>
            </a:r>
            <a:r>
              <a:rPr lang="es-CO" sz="700" dirty="0" err="1" smtClean="0"/>
              <a:t>xxxx</a:t>
            </a:r>
            <a:r>
              <a:rPr lang="es-CO" sz="700" dirty="0" smtClean="0"/>
              <a:t> </a:t>
            </a:r>
            <a:endParaRPr lang="es-CO" sz="7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130" y="2341394"/>
            <a:ext cx="1043267" cy="76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722232" y="3347864"/>
            <a:ext cx="55753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Las obras de </a:t>
            </a:r>
            <a:r>
              <a:rPr lang="es-ES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(escriba el nombre del proyecto) 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han iniciado en la Localidad XXXXXXXX. Si quiere ser parte de ellas, el Instituto de Desarrollo Urbano –IDU – y la firma contratista encargada </a:t>
            </a:r>
            <a:r>
              <a:rPr lang="es-ES" altLang="es-CO" sz="1600" dirty="0" err="1">
                <a:latin typeface="+mj-lt"/>
                <a:ea typeface="Tahoma" pitchFamily="34" charset="0"/>
                <a:cs typeface="Arial" panose="020B0604020202020204" pitchFamily="34" charset="0"/>
              </a:rPr>
              <a:t>xxxxxxxxx</a:t>
            </a:r>
            <a:r>
              <a:rPr lang="es-ES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, invitan a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 la comunidad residente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en esta Localidad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a presentar su hoja de vida, como parte </a:t>
            </a:r>
            <a:r>
              <a:rPr lang="es-MX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del equipo </a:t>
            </a:r>
            <a:r>
              <a:rPr lang="es-MX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de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Si usted se encuentra interesado, comuníquese con el Punto IDU. Es </a:t>
            </a:r>
            <a:r>
              <a:rPr lang="es-CO" altLang="es-CO" sz="1600" dirty="0">
                <a:latin typeface="+mj-lt"/>
                <a:ea typeface="Tahoma" pitchFamily="34" charset="0"/>
                <a:cs typeface="Arial" panose="020B0604020202020204" pitchFamily="34" charset="0"/>
              </a:rPr>
              <a:t>indispensable </a:t>
            </a:r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presentar la siguiente información:</a:t>
            </a:r>
          </a:p>
          <a:p>
            <a:pPr algn="just"/>
            <a:r>
              <a:rPr lang="es-CO" altLang="es-CO" sz="1600" dirty="0" smtClean="0">
                <a:latin typeface="+mj-lt"/>
                <a:ea typeface="Tahoma" pitchFamily="34" charset="0"/>
                <a:cs typeface="Arial" panose="020B0604020202020204" pitchFamily="34" charset="0"/>
              </a:rPr>
              <a:t>- Escriba la documentación </a:t>
            </a:r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pPr algn="ctr"/>
            <a:endParaRPr lang="es-CO" alt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  <a:p>
            <a:endParaRPr lang="es-CO" sz="1600" dirty="0">
              <a:latin typeface="+mj-lt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2214253" y="2341394"/>
            <a:ext cx="3715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Contratación de </a:t>
            </a:r>
          </a:p>
          <a:p>
            <a:pPr algn="r"/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Mano de Obra No Calificada</a:t>
            </a:r>
            <a:endParaRPr lang="es-CO" sz="20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-5649" y="6222670"/>
            <a:ext cx="6858000" cy="1661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140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24</cp:revision>
  <dcterms:created xsi:type="dcterms:W3CDTF">2017-09-14T15:05:19Z</dcterms:created>
  <dcterms:modified xsi:type="dcterms:W3CDTF">2019-02-13T15:47:35Z</dcterms:modified>
</cp:coreProperties>
</file>