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794" y="2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775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243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0380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089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802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50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449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484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0297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1500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824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19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6858000" cy="1835696"/>
          </a:xfrm>
          <a:prstGeom prst="rect">
            <a:avLst/>
          </a:prstGeom>
          <a:solidFill>
            <a:srgbClr val="009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2" name="21 CuadroTexto"/>
          <p:cNvSpPr txBox="1"/>
          <p:nvPr/>
        </p:nvSpPr>
        <p:spPr>
          <a:xfrm>
            <a:off x="537385" y="2241367"/>
            <a:ext cx="335373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Volante: 1 Fecha: XXXX   Localidad:</a:t>
            </a:r>
            <a:endParaRPr lang="es-CO" sz="7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537384" y="347335"/>
            <a:ext cx="57719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Estamos construyendo el puente vehicular de la Av. XX entre Carreras XX y XX</a:t>
            </a:r>
            <a:endParaRPr lang="es-CO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638690" y="1835696"/>
            <a:ext cx="27903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/>
              <a:t>Volante: 1 Fecha: XXXX  Localidades: </a:t>
            </a:r>
            <a:r>
              <a:rPr lang="es-CO" sz="700" dirty="0" err="1" smtClean="0"/>
              <a:t>xxxxxx</a:t>
            </a:r>
            <a:r>
              <a:rPr lang="es-CO" sz="700" dirty="0" smtClean="0"/>
              <a:t>  Contrato:  </a:t>
            </a:r>
            <a:r>
              <a:rPr lang="es-CO" sz="700" dirty="0" err="1" smtClean="0"/>
              <a:t>xxxx</a:t>
            </a:r>
            <a:r>
              <a:rPr lang="es-CO" sz="700" dirty="0" smtClean="0"/>
              <a:t> de </a:t>
            </a:r>
            <a:r>
              <a:rPr lang="es-CO" sz="700" dirty="0" err="1" smtClean="0"/>
              <a:t>xxxx</a:t>
            </a:r>
            <a:r>
              <a:rPr lang="es-CO" sz="700" dirty="0" smtClean="0"/>
              <a:t> </a:t>
            </a:r>
            <a:endParaRPr lang="es-CO" sz="700" dirty="0"/>
          </a:p>
        </p:txBody>
      </p:sp>
      <p:grpSp>
        <p:nvGrpSpPr>
          <p:cNvPr id="21" name="20 Grupo"/>
          <p:cNvGrpSpPr/>
          <p:nvPr/>
        </p:nvGrpSpPr>
        <p:grpSpPr>
          <a:xfrm>
            <a:off x="1432" y="7956380"/>
            <a:ext cx="6856568" cy="1187624"/>
            <a:chOff x="1432" y="7956380"/>
            <a:chExt cx="6856568" cy="1187624"/>
          </a:xfrm>
        </p:grpSpPr>
        <p:grpSp>
          <p:nvGrpSpPr>
            <p:cNvPr id="23" name="22 Grupo"/>
            <p:cNvGrpSpPr/>
            <p:nvPr/>
          </p:nvGrpSpPr>
          <p:grpSpPr>
            <a:xfrm>
              <a:off x="1432" y="7956380"/>
              <a:ext cx="6856568" cy="1187624"/>
              <a:chOff x="-10946" y="6064190"/>
              <a:chExt cx="4582946" cy="793810"/>
            </a:xfrm>
          </p:grpSpPr>
          <p:sp>
            <p:nvSpPr>
              <p:cNvPr id="26" name="25 Rectángulo"/>
              <p:cNvSpPr/>
              <p:nvPr/>
            </p:nvSpPr>
            <p:spPr>
              <a:xfrm>
                <a:off x="0" y="6064190"/>
                <a:ext cx="4572000" cy="793810"/>
              </a:xfrm>
              <a:prstGeom prst="rect">
                <a:avLst/>
              </a:prstGeom>
              <a:solidFill>
                <a:srgbClr val="009F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cxnSp>
            <p:nvCxnSpPr>
              <p:cNvPr id="27" name="26 Conector recto"/>
              <p:cNvCxnSpPr/>
              <p:nvPr/>
            </p:nvCxnSpPr>
            <p:spPr>
              <a:xfrm>
                <a:off x="1124921" y="6352969"/>
                <a:ext cx="0" cy="48130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27 CuadroTexto"/>
              <p:cNvSpPr txBox="1"/>
              <p:nvPr/>
            </p:nvSpPr>
            <p:spPr>
              <a:xfrm>
                <a:off x="284538" y="6401099"/>
                <a:ext cx="695992" cy="390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Dirección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Horario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Teléfono: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Correo: </a:t>
                </a:r>
                <a:endParaRPr lang="es-CO" sz="8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31" name="30 Imagen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310" y="6333175"/>
                <a:ext cx="1617797" cy="192169"/>
              </a:xfrm>
              <a:prstGeom prst="rect">
                <a:avLst/>
              </a:prstGeom>
            </p:spPr>
          </p:pic>
          <p:pic>
            <p:nvPicPr>
              <p:cNvPr id="32" name="31 Imagen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0946" y="6313925"/>
                <a:ext cx="365019" cy="476672"/>
              </a:xfrm>
              <a:prstGeom prst="rect">
                <a:avLst/>
              </a:prstGeom>
            </p:spPr>
          </p:pic>
        </p:grpSp>
        <p:sp>
          <p:nvSpPr>
            <p:cNvPr id="24" name="23 CuadroTexto"/>
            <p:cNvSpPr txBox="1"/>
            <p:nvPr/>
          </p:nvSpPr>
          <p:spPr>
            <a:xfrm>
              <a:off x="44624" y="8100392"/>
              <a:ext cx="252028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CO" sz="105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Mayor información sobre  el proyecto: </a:t>
              </a:r>
              <a:endParaRPr lang="es-CO" sz="105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25" name="24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7065" y="8388424"/>
              <a:ext cx="1477919" cy="655683"/>
            </a:xfrm>
            <a:prstGeom prst="rect">
              <a:avLst/>
            </a:prstGeom>
          </p:spPr>
        </p:pic>
      </p:grpSp>
      <p:pic>
        <p:nvPicPr>
          <p:cNvPr id="19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130" y="2341394"/>
            <a:ext cx="1043267" cy="76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19 CuadroTexto"/>
          <p:cNvSpPr txBox="1"/>
          <p:nvPr/>
        </p:nvSpPr>
        <p:spPr>
          <a:xfrm>
            <a:off x="722232" y="3347864"/>
            <a:ext cx="557534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altLang="es-CO" sz="1600" dirty="0">
                <a:latin typeface="+mj-lt"/>
                <a:ea typeface="Tahoma" pitchFamily="34" charset="0"/>
                <a:cs typeface="Arial" panose="020B0604020202020204" pitchFamily="34" charset="0"/>
              </a:rPr>
              <a:t>Las obras de </a:t>
            </a:r>
            <a:r>
              <a:rPr lang="es-ES" altLang="es-CO" sz="1600" dirty="0" smtClean="0">
                <a:latin typeface="+mj-lt"/>
                <a:ea typeface="Tahoma" pitchFamily="34" charset="0"/>
                <a:cs typeface="Arial" panose="020B0604020202020204" pitchFamily="34" charset="0"/>
              </a:rPr>
              <a:t>(escriba el nombre del proyecto) </a:t>
            </a:r>
            <a:r>
              <a:rPr lang="es-ES" altLang="es-CO" sz="1600" dirty="0">
                <a:latin typeface="+mj-lt"/>
                <a:ea typeface="Tahoma" pitchFamily="34" charset="0"/>
                <a:cs typeface="Arial" panose="020B0604020202020204" pitchFamily="34" charset="0"/>
              </a:rPr>
              <a:t>han iniciado en la Localidad XXXXXXXX. Si quiere ser parte de ellas, el Instituto de Desarrollo Urbano –IDU – y la firma contratista encargada </a:t>
            </a:r>
            <a:r>
              <a:rPr lang="es-ES" altLang="es-CO" sz="1600" dirty="0" err="1">
                <a:latin typeface="+mj-lt"/>
                <a:ea typeface="Tahoma" pitchFamily="34" charset="0"/>
                <a:cs typeface="Arial" panose="020B0604020202020204" pitchFamily="34" charset="0"/>
              </a:rPr>
              <a:t>xxxxxxxxx</a:t>
            </a:r>
            <a:r>
              <a:rPr lang="es-ES" altLang="es-CO" sz="1600" dirty="0">
                <a:latin typeface="+mj-lt"/>
                <a:ea typeface="Tahoma" pitchFamily="34" charset="0"/>
                <a:cs typeface="Arial" panose="020B0604020202020204" pitchFamily="34" charset="0"/>
              </a:rPr>
              <a:t>, invitan a</a:t>
            </a:r>
            <a:r>
              <a:rPr lang="es-MX" altLang="es-CO" sz="1600" dirty="0">
                <a:latin typeface="+mj-lt"/>
                <a:ea typeface="Tahoma" pitchFamily="34" charset="0"/>
                <a:cs typeface="Arial" panose="020B0604020202020204" pitchFamily="34" charset="0"/>
              </a:rPr>
              <a:t> la comunidad residente </a:t>
            </a:r>
            <a:r>
              <a:rPr lang="es-MX" altLang="es-CO" sz="1600" dirty="0" smtClean="0">
                <a:latin typeface="+mj-lt"/>
                <a:ea typeface="Tahoma" pitchFamily="34" charset="0"/>
                <a:cs typeface="Arial" panose="020B0604020202020204" pitchFamily="34" charset="0"/>
              </a:rPr>
              <a:t>en esta Localidad </a:t>
            </a:r>
            <a:r>
              <a:rPr lang="es-MX" altLang="es-CO" sz="1600" dirty="0">
                <a:latin typeface="+mj-lt"/>
                <a:ea typeface="Tahoma" pitchFamily="34" charset="0"/>
                <a:cs typeface="Arial" panose="020B0604020202020204" pitchFamily="34" charset="0"/>
              </a:rPr>
              <a:t>a presentar su hoja de vida, como parte </a:t>
            </a:r>
            <a:r>
              <a:rPr lang="es-MX" altLang="es-CO" sz="1600" dirty="0" smtClean="0">
                <a:latin typeface="+mj-lt"/>
                <a:ea typeface="Tahoma" pitchFamily="34" charset="0"/>
                <a:cs typeface="Arial" panose="020B0604020202020204" pitchFamily="34" charset="0"/>
              </a:rPr>
              <a:t>del equipo </a:t>
            </a:r>
            <a:r>
              <a:rPr lang="es-MX" altLang="es-CO" sz="1600" dirty="0">
                <a:latin typeface="+mj-lt"/>
                <a:ea typeface="Tahoma" pitchFamily="34" charset="0"/>
                <a:cs typeface="Arial" panose="020B0604020202020204" pitchFamily="34" charset="0"/>
              </a:rPr>
              <a:t>de </a:t>
            </a:r>
            <a:r>
              <a:rPr lang="es-CO" altLang="es-CO" sz="1600" dirty="0">
                <a:latin typeface="+mj-lt"/>
                <a:ea typeface="Tahoma" pitchFamily="34" charset="0"/>
                <a:cs typeface="Arial" panose="020B0604020202020204" pitchFamily="34" charset="0"/>
              </a:rPr>
              <a:t>construcción. </a:t>
            </a:r>
          </a:p>
          <a:p>
            <a:pPr algn="just"/>
            <a:endParaRPr lang="es-CO" altLang="es-CO" sz="1600" dirty="0">
              <a:latin typeface="+mj-lt"/>
              <a:ea typeface="Tahoma" pitchFamily="34" charset="0"/>
              <a:cs typeface="Arial" panose="020B0604020202020204" pitchFamily="34" charset="0"/>
            </a:endParaRPr>
          </a:p>
          <a:p>
            <a:pPr algn="just"/>
            <a:r>
              <a:rPr lang="es-CO" altLang="es-CO" sz="1600" dirty="0" smtClean="0">
                <a:latin typeface="+mj-lt"/>
                <a:ea typeface="Tahoma" pitchFamily="34" charset="0"/>
                <a:cs typeface="Arial" panose="020B0604020202020204" pitchFamily="34" charset="0"/>
              </a:rPr>
              <a:t>Si usted se encuentra interesado, comuníquese con el Punto IDU. Es </a:t>
            </a:r>
            <a:r>
              <a:rPr lang="es-CO" altLang="es-CO" sz="1600" dirty="0">
                <a:latin typeface="+mj-lt"/>
                <a:ea typeface="Tahoma" pitchFamily="34" charset="0"/>
                <a:cs typeface="Arial" panose="020B0604020202020204" pitchFamily="34" charset="0"/>
              </a:rPr>
              <a:t>indispensable </a:t>
            </a:r>
            <a:r>
              <a:rPr lang="es-CO" altLang="es-CO" sz="1600" dirty="0" smtClean="0">
                <a:latin typeface="+mj-lt"/>
                <a:ea typeface="Tahoma" pitchFamily="34" charset="0"/>
                <a:cs typeface="Arial" panose="020B0604020202020204" pitchFamily="34" charset="0"/>
              </a:rPr>
              <a:t>presentar la siguiente información:</a:t>
            </a:r>
          </a:p>
          <a:p>
            <a:pPr algn="just"/>
            <a:r>
              <a:rPr lang="es-CO" altLang="es-CO" sz="1600" dirty="0" smtClean="0">
                <a:latin typeface="+mj-lt"/>
                <a:ea typeface="Tahoma" pitchFamily="34" charset="0"/>
                <a:cs typeface="Arial" panose="020B0604020202020204" pitchFamily="34" charset="0"/>
              </a:rPr>
              <a:t>- Escriba la documentación </a:t>
            </a:r>
            <a:endParaRPr lang="es-CO" altLang="es-CO" sz="1600" dirty="0">
              <a:latin typeface="+mj-lt"/>
              <a:ea typeface="Tahoma" pitchFamily="34" charset="0"/>
              <a:cs typeface="Arial" panose="020B0604020202020204" pitchFamily="34" charset="0"/>
            </a:endParaRPr>
          </a:p>
          <a:p>
            <a:pPr algn="ctr"/>
            <a:endParaRPr lang="es-CO" altLang="es-CO" sz="1600" dirty="0">
              <a:latin typeface="+mj-lt"/>
              <a:ea typeface="Tahoma" pitchFamily="34" charset="0"/>
              <a:cs typeface="Arial" panose="020B0604020202020204" pitchFamily="34" charset="0"/>
            </a:endParaRPr>
          </a:p>
          <a:p>
            <a:endParaRPr lang="es-CO" sz="1600" dirty="0">
              <a:latin typeface="+mj-lt"/>
              <a:ea typeface="Tahoma" pitchFamily="34" charset="0"/>
              <a:cs typeface="Arial" panose="020B0604020202020204" pitchFamily="34" charset="0"/>
            </a:endParaRPr>
          </a:p>
        </p:txBody>
      </p:sp>
      <p:sp>
        <p:nvSpPr>
          <p:cNvPr id="35" name="34 CuadroTexto"/>
          <p:cNvSpPr txBox="1"/>
          <p:nvPr/>
        </p:nvSpPr>
        <p:spPr>
          <a:xfrm>
            <a:off x="2214253" y="2341394"/>
            <a:ext cx="37152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2000" b="1" dirty="0" smtClean="0">
                <a:latin typeface="Arial Rounded MT Bold" panose="020F0704030504030204" pitchFamily="34" charset="0"/>
                <a:ea typeface="Tahoma" pitchFamily="34" charset="0"/>
                <a:cs typeface="Tahoma" pitchFamily="34" charset="0"/>
              </a:rPr>
              <a:t>Contratación de </a:t>
            </a:r>
          </a:p>
          <a:p>
            <a:pPr algn="r"/>
            <a:r>
              <a:rPr lang="es-CO" sz="2000" b="1" dirty="0" smtClean="0">
                <a:latin typeface="Arial Rounded MT Bold" panose="020F0704030504030204" pitchFamily="34" charset="0"/>
                <a:ea typeface="Tahoma" pitchFamily="34" charset="0"/>
                <a:cs typeface="Tahoma" pitchFamily="34" charset="0"/>
              </a:rPr>
              <a:t>Mano de Obra No Calificada</a:t>
            </a:r>
            <a:endParaRPr lang="es-CO" sz="2000" dirty="0">
              <a:latin typeface="Arial Rounded MT Bold" panose="020F070403050403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5649" y="6222670"/>
            <a:ext cx="6858000" cy="1661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14348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140</Words>
  <Application>Microsoft Office PowerPoint</Application>
  <PresentationFormat>Presentación en pantalla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24</cp:revision>
  <dcterms:created xsi:type="dcterms:W3CDTF">2017-09-14T15:05:19Z</dcterms:created>
  <dcterms:modified xsi:type="dcterms:W3CDTF">2019-02-13T15:47:35Z</dcterms:modified>
</cp:coreProperties>
</file>