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el puente peatonal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24" y="2123728"/>
            <a:ext cx="838995" cy="131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33 CuadroTexto"/>
          <p:cNvSpPr txBox="1"/>
          <p:nvPr/>
        </p:nvSpPr>
        <p:spPr>
          <a:xfrm>
            <a:off x="548681" y="3635896"/>
            <a:ext cx="588981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 motivo de la continuación de actividades del proyecto, e</a:t>
            </a:r>
            <a:r>
              <a:rPr lang="es-MX" altLang="es-CO" sz="1400" b="1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contratista encargado </a:t>
            </a:r>
            <a:r>
              <a:rPr lang="es-MX" altLang="es-CO" sz="1400" dirty="0" err="1" smtClean="0">
                <a:latin typeface="+mj-lt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llevará a cabo (la tala o traslado o la actividad correspondiente) de especies arbóreas (ampliar la información).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 </a:t>
            </a:r>
            <a:r>
              <a:rPr 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Comunique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48681" y="2364219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2000" dirty="0" err="1" smtClean="0"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2000" dirty="0" smtClean="0">
              <a:latin typeface="Arial Rounded MT Bold" panose="020F0704030504030204" pitchFamily="34" charset="0"/>
            </a:endParaRPr>
          </a:p>
          <a:p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6228184"/>
            <a:ext cx="685800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Agregar imagen horizontal del proyecto (</a:t>
            </a:r>
            <a:r>
              <a:rPr lang="es-CO" sz="1200" b="1" dirty="0" err="1" smtClean="0">
                <a:solidFill>
                  <a:schemeClr val="tx1"/>
                </a:solidFill>
              </a:rPr>
              <a:t>render</a:t>
            </a:r>
            <a:r>
              <a:rPr lang="es-CO" sz="1200" b="1" dirty="0" smtClean="0">
                <a:solidFill>
                  <a:schemeClr val="tx1"/>
                </a:solidFill>
              </a:rPr>
              <a:t>, foto actual) y eliminar recuadro. </a:t>
            </a:r>
          </a:p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Recuerde NO distorsionar la imagen.</a:t>
            </a:r>
            <a:endParaRPr lang="es-CO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163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21</cp:revision>
  <dcterms:created xsi:type="dcterms:W3CDTF">2017-09-14T15:05:19Z</dcterms:created>
  <dcterms:modified xsi:type="dcterms:W3CDTF">2019-02-13T15:46:51Z</dcterms:modified>
</cp:coreProperties>
</file>