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22" y="-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280360" y="251520"/>
            <a:ext cx="6028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Av. La Sirena entre </a:t>
            </a:r>
          </a:p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9 y 19 </a:t>
            </a:r>
          </a:p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 una realidad!</a:t>
            </a:r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33" name="2 CuadroTexto"/>
          <p:cNvSpPr txBox="1"/>
          <p:nvPr/>
        </p:nvSpPr>
        <p:spPr>
          <a:xfrm>
            <a:off x="587290" y="3207618"/>
            <a:ext cx="565314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 finalizar las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actividades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constructivas,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Instituto de Desarrollo Urbano –IDU- y el contratista encargado de esta obra </a:t>
            </a:r>
            <a:r>
              <a:rPr lang="es-ES_tradnl" sz="11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xxxxxxxxx</a:t>
            </a:r>
            <a:r>
              <a:rPr lang="es-ES_tradnl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realizarán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Cierre de Actas de Vecindad en los predios ubicados sobre el área de influencia:</a:t>
            </a:r>
          </a:p>
          <a:p>
            <a:pPr algn="just">
              <a:tabLst>
                <a:tab pos="4686300" algn="l"/>
              </a:tabLst>
              <a:defRPr/>
            </a:pP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consiste en la firma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un acta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por parte del propietario, en donde deja constancia que su predio no </a:t>
            </a: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presentó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afectación alguna por las obras </a:t>
            </a: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terminadas y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condiciones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del predio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vez finalizadas las mismas.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Para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adelantar la actividad se requiere la presencia de los propietarios, arrendatarios y/o encargados de los predios, así como su acompañamiento al momento de levantar el acta.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no tiene ningún costo, ni requiere la entrega de documentos del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predio.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Si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desea </a:t>
            </a: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más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información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sobre este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tema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o coordinar una nueva visita, puede comunicarse con nuestro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 de Atención al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Ciudadano.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vez cumplida la programación, y de no poder realizar esta actividad, 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 caso de que considere que su predio presenta alguna afectación, por favor comuníquese con nuestro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IDU.</a:t>
            </a: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es-CO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44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36" y="6810870"/>
            <a:ext cx="331086" cy="323336"/>
          </a:xfrm>
          <a:prstGeom prst="rect">
            <a:avLst/>
          </a:prstGeom>
        </p:spPr>
      </p:pic>
      <p:pic>
        <p:nvPicPr>
          <p:cNvPr id="35" name="4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058" y="6819532"/>
            <a:ext cx="331396" cy="331396"/>
          </a:xfrm>
          <a:prstGeom prst="rect">
            <a:avLst/>
          </a:prstGeom>
        </p:spPr>
      </p:pic>
      <p:sp>
        <p:nvSpPr>
          <p:cNvPr id="36" name="47 CuadroTexto"/>
          <p:cNvSpPr txBox="1"/>
          <p:nvPr/>
        </p:nvSpPr>
        <p:spPr>
          <a:xfrm>
            <a:off x="945559" y="6804248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 smtClean="0"/>
              <a:t>Escriba  la  fecha de la visita</a:t>
            </a:r>
            <a:endParaRPr lang="es-CO" sz="1400" dirty="0"/>
          </a:p>
        </p:txBody>
      </p:sp>
      <p:sp>
        <p:nvSpPr>
          <p:cNvPr id="37" name="48 CuadroTexto"/>
          <p:cNvSpPr txBox="1"/>
          <p:nvPr/>
        </p:nvSpPr>
        <p:spPr>
          <a:xfrm>
            <a:off x="3906018" y="6826429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 smtClean="0"/>
              <a:t>Escriba  la hora de la visita</a:t>
            </a:r>
            <a:endParaRPr lang="es-CO" sz="1400" dirty="0"/>
          </a:p>
        </p:txBody>
      </p:sp>
      <p:sp>
        <p:nvSpPr>
          <p:cNvPr id="38" name="3 CuadroTexto"/>
          <p:cNvSpPr txBox="1"/>
          <p:nvPr/>
        </p:nvSpPr>
        <p:spPr>
          <a:xfrm>
            <a:off x="490636" y="7391345"/>
            <a:ext cx="5818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1200" dirty="0" smtClean="0">
                <a:latin typeface="Arial Rounded MT Bold" panose="020F0704030504030204" pitchFamily="34" charset="0"/>
              </a:rPr>
              <a:t>Personal que realizará la actividad</a:t>
            </a:r>
            <a:endParaRPr lang="es-CO" sz="1200" dirty="0">
              <a:latin typeface="Arial Rounded MT Bold" panose="020F0704030504030204" pitchFamily="34" charset="0"/>
            </a:endParaRPr>
          </a:p>
        </p:txBody>
      </p:sp>
      <p:sp>
        <p:nvSpPr>
          <p:cNvPr id="39" name="21 CuadroTexto"/>
          <p:cNvSpPr txBox="1"/>
          <p:nvPr/>
        </p:nvSpPr>
        <p:spPr>
          <a:xfrm>
            <a:off x="548680" y="2270066"/>
            <a:ext cx="6141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dirty="0" smtClean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2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200" dirty="0" smtClean="0">
                <a:latin typeface="Arial Rounded MT Bold" panose="020F0704030504030204" pitchFamily="34" charset="0"/>
              </a:rPr>
              <a:t>: </a:t>
            </a:r>
            <a:r>
              <a:rPr lang="es-CO" sz="1200" dirty="0">
                <a:latin typeface="Arial Rounded MT Bold" panose="020F0704030504030204" pitchFamily="34" charset="0"/>
              </a:rPr>
              <a:t> Cierre de </a:t>
            </a:r>
            <a:r>
              <a:rPr lang="es-CO" sz="1200" dirty="0" smtClean="0">
                <a:latin typeface="Arial Rounded MT Bold" panose="020F0704030504030204" pitchFamily="34" charset="0"/>
              </a:rPr>
              <a:t>Acta </a:t>
            </a:r>
            <a:r>
              <a:rPr lang="es-CO" sz="1200" dirty="0">
                <a:latin typeface="Arial Rounded MT Bold" panose="020F0704030504030204" pitchFamily="34" charset="0"/>
              </a:rPr>
              <a:t>de Vecindad </a:t>
            </a: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285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16</cp:revision>
  <dcterms:created xsi:type="dcterms:W3CDTF">2017-09-14T15:05:19Z</dcterms:created>
  <dcterms:modified xsi:type="dcterms:W3CDTF">2019-02-13T15:47:17Z</dcterms:modified>
</cp:coreProperties>
</file>